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91" r:id="rId3"/>
    <p:sldId id="290" r:id="rId4"/>
    <p:sldId id="257" r:id="rId5"/>
    <p:sldId id="292" r:id="rId6"/>
    <p:sldId id="293" r:id="rId7"/>
    <p:sldId id="283" r:id="rId8"/>
    <p:sldId id="294" r:id="rId9"/>
    <p:sldId id="289" r:id="rId10"/>
    <p:sldId id="305" r:id="rId11"/>
    <p:sldId id="306" r:id="rId12"/>
    <p:sldId id="307" r:id="rId13"/>
    <p:sldId id="308" r:id="rId14"/>
    <p:sldId id="31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3401"/>
  </p:normalViewPr>
  <p:slideViewPr>
    <p:cSldViewPr snapToGrid="0" snapToObjects="1">
      <p:cViewPr varScale="1">
        <p:scale>
          <a:sx n="106" d="100"/>
          <a:sy n="106" d="100"/>
        </p:scale>
        <p:origin x="1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3A1D4F-6268-41FF-AA11-C04BCE0E63CE}" type="doc">
      <dgm:prSet loTypeId="urn:microsoft.com/office/officeart/2005/8/layout/vList3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73DCE15-5814-4983-A93B-273F8FAC00BF}">
      <dgm:prSet/>
      <dgm:spPr/>
      <dgm:t>
        <a:bodyPr/>
        <a:lstStyle/>
        <a:p>
          <a:pPr>
            <a:defRPr cap="all"/>
          </a:pPr>
          <a:r>
            <a:rPr lang="en-US" dirty="0"/>
            <a:t>Conceive</a:t>
          </a:r>
        </a:p>
      </dgm:t>
    </dgm:pt>
    <dgm:pt modelId="{3C2851C5-7991-41A5-8C13-0E5012415337}" type="parTrans" cxnId="{83CF8F3C-1C56-4DBE-85F5-889B5717EAE2}">
      <dgm:prSet/>
      <dgm:spPr/>
      <dgm:t>
        <a:bodyPr/>
        <a:lstStyle/>
        <a:p>
          <a:endParaRPr lang="en-US"/>
        </a:p>
      </dgm:t>
    </dgm:pt>
    <dgm:pt modelId="{99B11270-7E0A-4BBA-9AA6-258D58BB6625}" type="sibTrans" cxnId="{83CF8F3C-1C56-4DBE-85F5-889B5717EAE2}">
      <dgm:prSet/>
      <dgm:spPr/>
      <dgm:t>
        <a:bodyPr/>
        <a:lstStyle/>
        <a:p>
          <a:endParaRPr lang="en-US"/>
        </a:p>
      </dgm:t>
    </dgm:pt>
    <dgm:pt modelId="{344E4A82-3782-4528-95E7-27FE368552D8}">
      <dgm:prSet/>
      <dgm:spPr/>
      <dgm:t>
        <a:bodyPr/>
        <a:lstStyle/>
        <a:p>
          <a:pPr>
            <a:defRPr cap="all"/>
          </a:pPr>
          <a:r>
            <a:rPr lang="en-US" dirty="0"/>
            <a:t>Research</a:t>
          </a:r>
        </a:p>
      </dgm:t>
    </dgm:pt>
    <dgm:pt modelId="{E0E04376-C3D3-4F17-88CB-DF93DFAFDDF1}" type="parTrans" cxnId="{40FF4739-83A5-4DE1-B769-50D49E367EE3}">
      <dgm:prSet/>
      <dgm:spPr/>
      <dgm:t>
        <a:bodyPr/>
        <a:lstStyle/>
        <a:p>
          <a:endParaRPr lang="en-US"/>
        </a:p>
      </dgm:t>
    </dgm:pt>
    <dgm:pt modelId="{CD789C31-2FFE-498A-BE0A-5E6B1FD2BAEF}" type="sibTrans" cxnId="{40FF4739-83A5-4DE1-B769-50D49E367EE3}">
      <dgm:prSet/>
      <dgm:spPr/>
      <dgm:t>
        <a:bodyPr/>
        <a:lstStyle/>
        <a:p>
          <a:endParaRPr lang="en-US"/>
        </a:p>
      </dgm:t>
    </dgm:pt>
    <dgm:pt modelId="{A2EF128E-BAFF-4BF2-9E42-CA5A5FAB70C3}">
      <dgm:prSet/>
      <dgm:spPr/>
      <dgm:t>
        <a:bodyPr/>
        <a:lstStyle/>
        <a:p>
          <a:pPr>
            <a:defRPr cap="all"/>
          </a:pPr>
          <a:r>
            <a:rPr lang="en-US" dirty="0"/>
            <a:t>Acquire</a:t>
          </a:r>
        </a:p>
      </dgm:t>
    </dgm:pt>
    <dgm:pt modelId="{5886222B-F3DC-4071-9018-60168AF30582}" type="parTrans" cxnId="{4FBC175B-DD9E-4D17-B863-AAAEB3181AE0}">
      <dgm:prSet/>
      <dgm:spPr/>
      <dgm:t>
        <a:bodyPr/>
        <a:lstStyle/>
        <a:p>
          <a:endParaRPr lang="en-US"/>
        </a:p>
      </dgm:t>
    </dgm:pt>
    <dgm:pt modelId="{3DAE0A92-0822-45CE-8C59-E204657FB04B}" type="sibTrans" cxnId="{4FBC175B-DD9E-4D17-B863-AAAEB3181AE0}">
      <dgm:prSet/>
      <dgm:spPr/>
      <dgm:t>
        <a:bodyPr/>
        <a:lstStyle/>
        <a:p>
          <a:endParaRPr lang="en-US"/>
        </a:p>
      </dgm:t>
    </dgm:pt>
    <dgm:pt modelId="{A24CC497-F5D5-4187-9828-945ED19F36C4}">
      <dgm:prSet/>
      <dgm:spPr/>
      <dgm:t>
        <a:bodyPr/>
        <a:lstStyle/>
        <a:p>
          <a:pPr>
            <a:defRPr cap="all"/>
          </a:pPr>
          <a:r>
            <a:rPr lang="en-US" dirty="0"/>
            <a:t>Prototype</a:t>
          </a:r>
        </a:p>
      </dgm:t>
    </dgm:pt>
    <dgm:pt modelId="{1E347DF7-0281-4B35-A09B-3B3FCB13CF63}" type="parTrans" cxnId="{2E6E4645-EE51-4D2F-91EC-278DE33EDC7F}">
      <dgm:prSet/>
      <dgm:spPr/>
      <dgm:t>
        <a:bodyPr/>
        <a:lstStyle/>
        <a:p>
          <a:endParaRPr lang="en-US"/>
        </a:p>
      </dgm:t>
    </dgm:pt>
    <dgm:pt modelId="{D05B11B8-9DBA-470C-809D-459F87CD88D4}" type="sibTrans" cxnId="{2E6E4645-EE51-4D2F-91EC-278DE33EDC7F}">
      <dgm:prSet/>
      <dgm:spPr/>
      <dgm:t>
        <a:bodyPr/>
        <a:lstStyle/>
        <a:p>
          <a:endParaRPr lang="en-US"/>
        </a:p>
      </dgm:t>
    </dgm:pt>
    <dgm:pt modelId="{0344BF11-1C24-5D42-92BD-084F52FC3BC1}" type="pres">
      <dgm:prSet presAssocID="{EA3A1D4F-6268-41FF-AA11-C04BCE0E63CE}" presName="linearFlow" presStyleCnt="0">
        <dgm:presLayoutVars>
          <dgm:dir/>
          <dgm:resizeHandles val="exact"/>
        </dgm:presLayoutVars>
      </dgm:prSet>
      <dgm:spPr/>
    </dgm:pt>
    <dgm:pt modelId="{8F2EBC93-0C18-2C4E-84C3-3B9DFF448E7A}" type="pres">
      <dgm:prSet presAssocID="{B73DCE15-5814-4983-A93B-273F8FAC00BF}" presName="composite" presStyleCnt="0"/>
      <dgm:spPr/>
    </dgm:pt>
    <dgm:pt modelId="{AD41F9CC-139C-0445-9284-3AEF9A357CEB}" type="pres">
      <dgm:prSet presAssocID="{B73DCE15-5814-4983-A93B-273F8FAC00BF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7FC6AB4A-1B29-0248-88A6-F541058FBE39}" type="pres">
      <dgm:prSet presAssocID="{B73DCE15-5814-4983-A93B-273F8FAC00BF}" presName="txShp" presStyleLbl="node1" presStyleIdx="0" presStyleCnt="4" custScaleX="70758">
        <dgm:presLayoutVars>
          <dgm:bulletEnabled val="1"/>
        </dgm:presLayoutVars>
      </dgm:prSet>
      <dgm:spPr/>
    </dgm:pt>
    <dgm:pt modelId="{F425494B-D1DC-3E4B-931F-5DADBC2FA28C}" type="pres">
      <dgm:prSet presAssocID="{99B11270-7E0A-4BBA-9AA6-258D58BB6625}" presName="spacing" presStyleCnt="0"/>
      <dgm:spPr/>
    </dgm:pt>
    <dgm:pt modelId="{BF1AD187-C8E5-8A4A-B43C-25360CA02BF0}" type="pres">
      <dgm:prSet presAssocID="{344E4A82-3782-4528-95E7-27FE368552D8}" presName="composite" presStyleCnt="0"/>
      <dgm:spPr/>
    </dgm:pt>
    <dgm:pt modelId="{2AA2F768-09A3-8C47-AFDC-83288D2B0AA6}" type="pres">
      <dgm:prSet presAssocID="{344E4A82-3782-4528-95E7-27FE368552D8}" presName="imgShp" presStyleLbl="fgImgPlace1" presStyleIdx="1" presStyleCnt="4"/>
      <dgm:spPr>
        <a:blipFill>
          <a:blip xmlns:r="http://schemas.openxmlformats.org/officeDocument/2006/relationships"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65639F6B-4AD1-1F48-93CA-3DB5FE0A41CE}" type="pres">
      <dgm:prSet presAssocID="{344E4A82-3782-4528-95E7-27FE368552D8}" presName="txShp" presStyleLbl="node1" presStyleIdx="1" presStyleCnt="4" custScaleX="71025">
        <dgm:presLayoutVars>
          <dgm:bulletEnabled val="1"/>
        </dgm:presLayoutVars>
      </dgm:prSet>
      <dgm:spPr/>
    </dgm:pt>
    <dgm:pt modelId="{8DCAB1CA-B918-2848-956B-12B8E953939F}" type="pres">
      <dgm:prSet presAssocID="{CD789C31-2FFE-498A-BE0A-5E6B1FD2BAEF}" presName="spacing" presStyleCnt="0"/>
      <dgm:spPr/>
    </dgm:pt>
    <dgm:pt modelId="{5EDAF351-AB6C-8B4A-84CF-6F78364BD012}" type="pres">
      <dgm:prSet presAssocID="{A2EF128E-BAFF-4BF2-9E42-CA5A5FAB70C3}" presName="composite" presStyleCnt="0"/>
      <dgm:spPr/>
    </dgm:pt>
    <dgm:pt modelId="{555834AB-495B-374F-A981-68EA614A1D81}" type="pres">
      <dgm:prSet presAssocID="{A2EF128E-BAFF-4BF2-9E42-CA5A5FAB70C3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re"/>
        </a:ext>
      </dgm:extLst>
    </dgm:pt>
    <dgm:pt modelId="{8F41328A-29ED-0C4D-B884-502D5A0E5FF7}" type="pres">
      <dgm:prSet presAssocID="{A2EF128E-BAFF-4BF2-9E42-CA5A5FAB70C3}" presName="txShp" presStyleLbl="node1" presStyleIdx="2" presStyleCnt="4" custScaleX="71025">
        <dgm:presLayoutVars>
          <dgm:bulletEnabled val="1"/>
        </dgm:presLayoutVars>
      </dgm:prSet>
      <dgm:spPr/>
    </dgm:pt>
    <dgm:pt modelId="{86B853A9-542C-0A41-B06E-C29DE2AF8128}" type="pres">
      <dgm:prSet presAssocID="{3DAE0A92-0822-45CE-8C59-E204657FB04B}" presName="spacing" presStyleCnt="0"/>
      <dgm:spPr/>
    </dgm:pt>
    <dgm:pt modelId="{54C2E335-3FC5-D346-92F6-442AB13377BA}" type="pres">
      <dgm:prSet presAssocID="{A24CC497-F5D5-4187-9828-945ED19F36C4}" presName="composite" presStyleCnt="0"/>
      <dgm:spPr/>
    </dgm:pt>
    <dgm:pt modelId="{D1919435-E641-A24A-BCC8-B0CAA6163B6A}" type="pres">
      <dgm:prSet presAssocID="{A24CC497-F5D5-4187-9828-945ED19F36C4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cavator"/>
        </a:ext>
      </dgm:extLst>
    </dgm:pt>
    <dgm:pt modelId="{9641A60B-4EC8-2E46-8AB7-666E4B2962AB}" type="pres">
      <dgm:prSet presAssocID="{A24CC497-F5D5-4187-9828-945ED19F36C4}" presName="txShp" presStyleLbl="node1" presStyleIdx="3" presStyleCnt="4" custScaleX="71894">
        <dgm:presLayoutVars>
          <dgm:bulletEnabled val="1"/>
        </dgm:presLayoutVars>
      </dgm:prSet>
      <dgm:spPr/>
    </dgm:pt>
  </dgm:ptLst>
  <dgm:cxnLst>
    <dgm:cxn modelId="{C2C58A04-EF9D-D646-B45B-FA67324A7C5D}" type="presOf" srcId="{A2EF128E-BAFF-4BF2-9E42-CA5A5FAB70C3}" destId="{8F41328A-29ED-0C4D-B884-502D5A0E5FF7}" srcOrd="0" destOrd="0" presId="urn:microsoft.com/office/officeart/2005/8/layout/vList3"/>
    <dgm:cxn modelId="{77C63C1D-7A1C-EF49-8466-26B9F71B1319}" type="presOf" srcId="{344E4A82-3782-4528-95E7-27FE368552D8}" destId="{65639F6B-4AD1-1F48-93CA-3DB5FE0A41CE}" srcOrd="0" destOrd="0" presId="urn:microsoft.com/office/officeart/2005/8/layout/vList3"/>
    <dgm:cxn modelId="{40FF4739-83A5-4DE1-B769-50D49E367EE3}" srcId="{EA3A1D4F-6268-41FF-AA11-C04BCE0E63CE}" destId="{344E4A82-3782-4528-95E7-27FE368552D8}" srcOrd="1" destOrd="0" parTransId="{E0E04376-C3D3-4F17-88CB-DF93DFAFDDF1}" sibTransId="{CD789C31-2FFE-498A-BE0A-5E6B1FD2BAEF}"/>
    <dgm:cxn modelId="{83CF8F3C-1C56-4DBE-85F5-889B5717EAE2}" srcId="{EA3A1D4F-6268-41FF-AA11-C04BCE0E63CE}" destId="{B73DCE15-5814-4983-A93B-273F8FAC00BF}" srcOrd="0" destOrd="0" parTransId="{3C2851C5-7991-41A5-8C13-0E5012415337}" sibTransId="{99B11270-7E0A-4BBA-9AA6-258D58BB6625}"/>
    <dgm:cxn modelId="{2E6E4645-EE51-4D2F-91EC-278DE33EDC7F}" srcId="{EA3A1D4F-6268-41FF-AA11-C04BCE0E63CE}" destId="{A24CC497-F5D5-4187-9828-945ED19F36C4}" srcOrd="3" destOrd="0" parTransId="{1E347DF7-0281-4B35-A09B-3B3FCB13CF63}" sibTransId="{D05B11B8-9DBA-470C-809D-459F87CD88D4}"/>
    <dgm:cxn modelId="{4FBC175B-DD9E-4D17-B863-AAAEB3181AE0}" srcId="{EA3A1D4F-6268-41FF-AA11-C04BCE0E63CE}" destId="{A2EF128E-BAFF-4BF2-9E42-CA5A5FAB70C3}" srcOrd="2" destOrd="0" parTransId="{5886222B-F3DC-4071-9018-60168AF30582}" sibTransId="{3DAE0A92-0822-45CE-8C59-E204657FB04B}"/>
    <dgm:cxn modelId="{7FFA7D72-D2A7-B44C-BC4B-C9480655138F}" type="presOf" srcId="{EA3A1D4F-6268-41FF-AA11-C04BCE0E63CE}" destId="{0344BF11-1C24-5D42-92BD-084F52FC3BC1}" srcOrd="0" destOrd="0" presId="urn:microsoft.com/office/officeart/2005/8/layout/vList3"/>
    <dgm:cxn modelId="{A5BC5F95-EF61-6C41-B837-5EE6E85F7309}" type="presOf" srcId="{A24CC497-F5D5-4187-9828-945ED19F36C4}" destId="{9641A60B-4EC8-2E46-8AB7-666E4B2962AB}" srcOrd="0" destOrd="0" presId="urn:microsoft.com/office/officeart/2005/8/layout/vList3"/>
    <dgm:cxn modelId="{5770A6D3-3B2F-F04D-AE56-1C0BD78EBC95}" type="presOf" srcId="{B73DCE15-5814-4983-A93B-273F8FAC00BF}" destId="{7FC6AB4A-1B29-0248-88A6-F541058FBE39}" srcOrd="0" destOrd="0" presId="urn:microsoft.com/office/officeart/2005/8/layout/vList3"/>
    <dgm:cxn modelId="{9EB14025-E59B-6A40-81BB-1A0CF2C75152}" type="presParOf" srcId="{0344BF11-1C24-5D42-92BD-084F52FC3BC1}" destId="{8F2EBC93-0C18-2C4E-84C3-3B9DFF448E7A}" srcOrd="0" destOrd="0" presId="urn:microsoft.com/office/officeart/2005/8/layout/vList3"/>
    <dgm:cxn modelId="{F5A32C64-4F60-4C49-B612-7BDB02CB6186}" type="presParOf" srcId="{8F2EBC93-0C18-2C4E-84C3-3B9DFF448E7A}" destId="{AD41F9CC-139C-0445-9284-3AEF9A357CEB}" srcOrd="0" destOrd="0" presId="urn:microsoft.com/office/officeart/2005/8/layout/vList3"/>
    <dgm:cxn modelId="{AD481BAD-3597-804D-A595-AB805944433D}" type="presParOf" srcId="{8F2EBC93-0C18-2C4E-84C3-3B9DFF448E7A}" destId="{7FC6AB4A-1B29-0248-88A6-F541058FBE39}" srcOrd="1" destOrd="0" presId="urn:microsoft.com/office/officeart/2005/8/layout/vList3"/>
    <dgm:cxn modelId="{F8FE4C7A-2014-8946-BC8D-3B57EC8CD469}" type="presParOf" srcId="{0344BF11-1C24-5D42-92BD-084F52FC3BC1}" destId="{F425494B-D1DC-3E4B-931F-5DADBC2FA28C}" srcOrd="1" destOrd="0" presId="urn:microsoft.com/office/officeart/2005/8/layout/vList3"/>
    <dgm:cxn modelId="{CE0B1791-C901-D646-8F04-5827C2C478D1}" type="presParOf" srcId="{0344BF11-1C24-5D42-92BD-084F52FC3BC1}" destId="{BF1AD187-C8E5-8A4A-B43C-25360CA02BF0}" srcOrd="2" destOrd="0" presId="urn:microsoft.com/office/officeart/2005/8/layout/vList3"/>
    <dgm:cxn modelId="{3E1A1099-1463-B24B-A7A7-EEC2D62C45FC}" type="presParOf" srcId="{BF1AD187-C8E5-8A4A-B43C-25360CA02BF0}" destId="{2AA2F768-09A3-8C47-AFDC-83288D2B0AA6}" srcOrd="0" destOrd="0" presId="urn:microsoft.com/office/officeart/2005/8/layout/vList3"/>
    <dgm:cxn modelId="{56BA47AE-5BE1-314C-A962-52DD21419942}" type="presParOf" srcId="{BF1AD187-C8E5-8A4A-B43C-25360CA02BF0}" destId="{65639F6B-4AD1-1F48-93CA-3DB5FE0A41CE}" srcOrd="1" destOrd="0" presId="urn:microsoft.com/office/officeart/2005/8/layout/vList3"/>
    <dgm:cxn modelId="{F6F1ADA5-A785-754A-B326-466651C1C7DE}" type="presParOf" srcId="{0344BF11-1C24-5D42-92BD-084F52FC3BC1}" destId="{8DCAB1CA-B918-2848-956B-12B8E953939F}" srcOrd="3" destOrd="0" presId="urn:microsoft.com/office/officeart/2005/8/layout/vList3"/>
    <dgm:cxn modelId="{B4235E0C-25C5-3246-853D-36CE67434B15}" type="presParOf" srcId="{0344BF11-1C24-5D42-92BD-084F52FC3BC1}" destId="{5EDAF351-AB6C-8B4A-84CF-6F78364BD012}" srcOrd="4" destOrd="0" presId="urn:microsoft.com/office/officeart/2005/8/layout/vList3"/>
    <dgm:cxn modelId="{0DE797DC-25A7-DC42-ADB3-59FAA25637C9}" type="presParOf" srcId="{5EDAF351-AB6C-8B4A-84CF-6F78364BD012}" destId="{555834AB-495B-374F-A981-68EA614A1D81}" srcOrd="0" destOrd="0" presId="urn:microsoft.com/office/officeart/2005/8/layout/vList3"/>
    <dgm:cxn modelId="{BA830B89-7F94-7C4D-B243-0A2194AF2D9F}" type="presParOf" srcId="{5EDAF351-AB6C-8B4A-84CF-6F78364BD012}" destId="{8F41328A-29ED-0C4D-B884-502D5A0E5FF7}" srcOrd="1" destOrd="0" presId="urn:microsoft.com/office/officeart/2005/8/layout/vList3"/>
    <dgm:cxn modelId="{23B55008-7E92-0A49-9B5A-566F7CF21D3B}" type="presParOf" srcId="{0344BF11-1C24-5D42-92BD-084F52FC3BC1}" destId="{86B853A9-542C-0A41-B06E-C29DE2AF8128}" srcOrd="5" destOrd="0" presId="urn:microsoft.com/office/officeart/2005/8/layout/vList3"/>
    <dgm:cxn modelId="{0C915438-533E-4249-A396-E99A8FB84719}" type="presParOf" srcId="{0344BF11-1C24-5D42-92BD-084F52FC3BC1}" destId="{54C2E335-3FC5-D346-92F6-442AB13377BA}" srcOrd="6" destOrd="0" presId="urn:microsoft.com/office/officeart/2005/8/layout/vList3"/>
    <dgm:cxn modelId="{E96AD690-DAF8-5F4E-B225-3FDDB6DFC8BA}" type="presParOf" srcId="{54C2E335-3FC5-D346-92F6-442AB13377BA}" destId="{D1919435-E641-A24A-BCC8-B0CAA6163B6A}" srcOrd="0" destOrd="0" presId="urn:microsoft.com/office/officeart/2005/8/layout/vList3"/>
    <dgm:cxn modelId="{C3A0FA70-6B42-5643-A7BB-E77DE0F211BC}" type="presParOf" srcId="{54C2E335-3FC5-D346-92F6-442AB13377BA}" destId="{9641A60B-4EC8-2E46-8AB7-666E4B2962A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B2035C-797E-4EF8-88F3-16E7258BC17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BCBA823-DDD9-4D04-968E-96D64BF51989}">
      <dgm:prSet/>
      <dgm:spPr/>
      <dgm:t>
        <a:bodyPr/>
        <a:lstStyle/>
        <a:p>
          <a:r>
            <a:rPr lang="en-US"/>
            <a:t>Single circuits for great success!</a:t>
          </a:r>
        </a:p>
      </dgm:t>
    </dgm:pt>
    <dgm:pt modelId="{F50345EA-F4FE-4D9B-A8D1-EDB02482218A}" type="parTrans" cxnId="{E2DFF31A-7488-4B5A-906C-603BEC9E529F}">
      <dgm:prSet/>
      <dgm:spPr/>
      <dgm:t>
        <a:bodyPr/>
        <a:lstStyle/>
        <a:p>
          <a:endParaRPr lang="en-US"/>
        </a:p>
      </dgm:t>
    </dgm:pt>
    <dgm:pt modelId="{2448668B-5989-4021-9995-AD5C762E292B}" type="sibTrans" cxnId="{E2DFF31A-7488-4B5A-906C-603BEC9E529F}">
      <dgm:prSet/>
      <dgm:spPr/>
      <dgm:t>
        <a:bodyPr/>
        <a:lstStyle/>
        <a:p>
          <a:endParaRPr lang="en-US"/>
        </a:p>
      </dgm:t>
    </dgm:pt>
    <dgm:pt modelId="{623375A1-2604-493A-B003-E80C73A0BC70}">
      <dgm:prSet/>
      <dgm:spPr/>
      <dgm:t>
        <a:bodyPr/>
        <a:lstStyle/>
        <a:p>
          <a:r>
            <a:rPr lang="en-US"/>
            <a:t>One function for one function</a:t>
          </a:r>
        </a:p>
      </dgm:t>
    </dgm:pt>
    <dgm:pt modelId="{ED0154C4-D6E7-4E1D-AFDE-38FB6B739F6E}" type="parTrans" cxnId="{0A24E45C-F393-469D-9A92-E154A0DB8F4A}">
      <dgm:prSet/>
      <dgm:spPr/>
      <dgm:t>
        <a:bodyPr/>
        <a:lstStyle/>
        <a:p>
          <a:endParaRPr lang="en-US"/>
        </a:p>
      </dgm:t>
    </dgm:pt>
    <dgm:pt modelId="{97C90D20-1EE4-4EB4-BFF4-49F702F8DCBC}" type="sibTrans" cxnId="{0A24E45C-F393-469D-9A92-E154A0DB8F4A}">
      <dgm:prSet/>
      <dgm:spPr/>
      <dgm:t>
        <a:bodyPr/>
        <a:lstStyle/>
        <a:p>
          <a:endParaRPr lang="en-US"/>
        </a:p>
      </dgm:t>
    </dgm:pt>
    <dgm:pt modelId="{E70F697F-00D0-4780-B8AA-5EA3EE8E7F60}">
      <dgm:prSet/>
      <dgm:spPr/>
      <dgm:t>
        <a:bodyPr/>
        <a:lstStyle/>
        <a:p>
          <a:r>
            <a:rPr lang="en-US"/>
            <a:t>All together now</a:t>
          </a:r>
        </a:p>
      </dgm:t>
    </dgm:pt>
    <dgm:pt modelId="{E81806D9-5C28-4CD3-B7E4-901F849812E4}" type="parTrans" cxnId="{6EAF1772-50A7-4E29-B45D-EEC1562C56F8}">
      <dgm:prSet/>
      <dgm:spPr/>
      <dgm:t>
        <a:bodyPr/>
        <a:lstStyle/>
        <a:p>
          <a:endParaRPr lang="en-US"/>
        </a:p>
      </dgm:t>
    </dgm:pt>
    <dgm:pt modelId="{93740C2B-20AC-4ADB-8E37-CC364CF23BFA}" type="sibTrans" cxnId="{6EAF1772-50A7-4E29-B45D-EEC1562C56F8}">
      <dgm:prSet/>
      <dgm:spPr/>
      <dgm:t>
        <a:bodyPr/>
        <a:lstStyle/>
        <a:p>
          <a:endParaRPr lang="en-US"/>
        </a:p>
      </dgm:t>
    </dgm:pt>
    <dgm:pt modelId="{59692AAC-EF45-44DA-98BF-BA583B8EA4BD}" type="pres">
      <dgm:prSet presAssocID="{9BB2035C-797E-4EF8-88F3-16E7258BC17D}" presName="root" presStyleCnt="0">
        <dgm:presLayoutVars>
          <dgm:dir/>
          <dgm:resizeHandles val="exact"/>
        </dgm:presLayoutVars>
      </dgm:prSet>
      <dgm:spPr/>
    </dgm:pt>
    <dgm:pt modelId="{C7C2D621-6D75-4B94-A7D8-2332029FE01B}" type="pres">
      <dgm:prSet presAssocID="{3BCBA823-DDD9-4D04-968E-96D64BF51989}" presName="compNode" presStyleCnt="0"/>
      <dgm:spPr/>
    </dgm:pt>
    <dgm:pt modelId="{59815B34-83EE-408B-A964-28E5CFE43F7B}" type="pres">
      <dgm:prSet presAssocID="{3BCBA823-DDD9-4D04-968E-96D64BF51989}" presName="bgRect" presStyleLbl="bgShp" presStyleIdx="0" presStyleCnt="3"/>
      <dgm:spPr/>
    </dgm:pt>
    <dgm:pt modelId="{CB6D978B-2D2C-4E59-B5BB-07CEADC33217}" type="pres">
      <dgm:prSet presAssocID="{3BCBA823-DDD9-4D04-968E-96D64BF519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442D1C08-A940-4F6D-880B-1C8BCCB06554}" type="pres">
      <dgm:prSet presAssocID="{3BCBA823-DDD9-4D04-968E-96D64BF51989}" presName="spaceRect" presStyleCnt="0"/>
      <dgm:spPr/>
    </dgm:pt>
    <dgm:pt modelId="{F95CDA82-5F70-47BB-B2B1-7A149B94DC04}" type="pres">
      <dgm:prSet presAssocID="{3BCBA823-DDD9-4D04-968E-96D64BF51989}" presName="parTx" presStyleLbl="revTx" presStyleIdx="0" presStyleCnt="3">
        <dgm:presLayoutVars>
          <dgm:chMax val="0"/>
          <dgm:chPref val="0"/>
        </dgm:presLayoutVars>
      </dgm:prSet>
      <dgm:spPr/>
    </dgm:pt>
    <dgm:pt modelId="{B10D3099-0601-4599-89DA-7A88A674BEDC}" type="pres">
      <dgm:prSet presAssocID="{2448668B-5989-4021-9995-AD5C762E292B}" presName="sibTrans" presStyleCnt="0"/>
      <dgm:spPr/>
    </dgm:pt>
    <dgm:pt modelId="{1245BCD2-2324-4516-8E75-53625DB197DC}" type="pres">
      <dgm:prSet presAssocID="{623375A1-2604-493A-B003-E80C73A0BC70}" presName="compNode" presStyleCnt="0"/>
      <dgm:spPr/>
    </dgm:pt>
    <dgm:pt modelId="{D95F360A-ECE4-4489-963A-CA5650644631}" type="pres">
      <dgm:prSet presAssocID="{623375A1-2604-493A-B003-E80C73A0BC70}" presName="bgRect" presStyleLbl="bgShp" presStyleIdx="1" presStyleCnt="3"/>
      <dgm:spPr/>
    </dgm:pt>
    <dgm:pt modelId="{60CAFE5C-C299-4AA6-A50E-73C32CE4FF33}" type="pres">
      <dgm:prSet presAssocID="{623375A1-2604-493A-B003-E80C73A0BC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5D9F272-466B-442C-AB64-FC872390B01D}" type="pres">
      <dgm:prSet presAssocID="{623375A1-2604-493A-B003-E80C73A0BC70}" presName="spaceRect" presStyleCnt="0"/>
      <dgm:spPr/>
    </dgm:pt>
    <dgm:pt modelId="{C3651CCC-4DC5-4349-A486-FCA43E057934}" type="pres">
      <dgm:prSet presAssocID="{623375A1-2604-493A-B003-E80C73A0BC70}" presName="parTx" presStyleLbl="revTx" presStyleIdx="1" presStyleCnt="3">
        <dgm:presLayoutVars>
          <dgm:chMax val="0"/>
          <dgm:chPref val="0"/>
        </dgm:presLayoutVars>
      </dgm:prSet>
      <dgm:spPr/>
    </dgm:pt>
    <dgm:pt modelId="{426DCE56-F6C0-4936-9FB5-EB72991967E3}" type="pres">
      <dgm:prSet presAssocID="{97C90D20-1EE4-4EB4-BFF4-49F702F8DCBC}" presName="sibTrans" presStyleCnt="0"/>
      <dgm:spPr/>
    </dgm:pt>
    <dgm:pt modelId="{BABC791F-A4A9-48A4-8FE2-6954D131858E}" type="pres">
      <dgm:prSet presAssocID="{E70F697F-00D0-4780-B8AA-5EA3EE8E7F60}" presName="compNode" presStyleCnt="0"/>
      <dgm:spPr/>
    </dgm:pt>
    <dgm:pt modelId="{47417B9C-9B9B-46D6-90B0-28A874319CB8}" type="pres">
      <dgm:prSet presAssocID="{E70F697F-00D0-4780-B8AA-5EA3EE8E7F60}" presName="bgRect" presStyleLbl="bgShp" presStyleIdx="2" presStyleCnt="3"/>
      <dgm:spPr/>
    </dgm:pt>
    <dgm:pt modelId="{9E0B4AF1-CDCC-4307-A7BF-82BB7EECABD0}" type="pres">
      <dgm:prSet presAssocID="{E70F697F-00D0-4780-B8AA-5EA3EE8E7F6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26CC95B-B954-46B2-876A-75F8250D178D}" type="pres">
      <dgm:prSet presAssocID="{E70F697F-00D0-4780-B8AA-5EA3EE8E7F60}" presName="spaceRect" presStyleCnt="0"/>
      <dgm:spPr/>
    </dgm:pt>
    <dgm:pt modelId="{948E7986-EBF5-4EEC-88DA-437DA4F650D9}" type="pres">
      <dgm:prSet presAssocID="{E70F697F-00D0-4780-B8AA-5EA3EE8E7F6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2DFF31A-7488-4B5A-906C-603BEC9E529F}" srcId="{9BB2035C-797E-4EF8-88F3-16E7258BC17D}" destId="{3BCBA823-DDD9-4D04-968E-96D64BF51989}" srcOrd="0" destOrd="0" parTransId="{F50345EA-F4FE-4D9B-A8D1-EDB02482218A}" sibTransId="{2448668B-5989-4021-9995-AD5C762E292B}"/>
    <dgm:cxn modelId="{B89C3A46-87CC-4552-93D5-965F6EFB51F2}" type="presOf" srcId="{3BCBA823-DDD9-4D04-968E-96D64BF51989}" destId="{F95CDA82-5F70-47BB-B2B1-7A149B94DC04}" srcOrd="0" destOrd="0" presId="urn:microsoft.com/office/officeart/2018/2/layout/IconVerticalSolidList"/>
    <dgm:cxn modelId="{0A24E45C-F393-469D-9A92-E154A0DB8F4A}" srcId="{9BB2035C-797E-4EF8-88F3-16E7258BC17D}" destId="{623375A1-2604-493A-B003-E80C73A0BC70}" srcOrd="1" destOrd="0" parTransId="{ED0154C4-D6E7-4E1D-AFDE-38FB6B739F6E}" sibTransId="{97C90D20-1EE4-4EB4-BFF4-49F702F8DCBC}"/>
    <dgm:cxn modelId="{6EAF1772-50A7-4E29-B45D-EEC1562C56F8}" srcId="{9BB2035C-797E-4EF8-88F3-16E7258BC17D}" destId="{E70F697F-00D0-4780-B8AA-5EA3EE8E7F60}" srcOrd="2" destOrd="0" parTransId="{E81806D9-5C28-4CD3-B7E4-901F849812E4}" sibTransId="{93740C2B-20AC-4ADB-8E37-CC364CF23BFA}"/>
    <dgm:cxn modelId="{AAD1EB87-36D0-42E5-98C5-798F17602E52}" type="presOf" srcId="{623375A1-2604-493A-B003-E80C73A0BC70}" destId="{C3651CCC-4DC5-4349-A486-FCA43E057934}" srcOrd="0" destOrd="0" presId="urn:microsoft.com/office/officeart/2018/2/layout/IconVerticalSolidList"/>
    <dgm:cxn modelId="{7D18FDB4-5DD9-42E6-8C64-F9199BC3538E}" type="presOf" srcId="{9BB2035C-797E-4EF8-88F3-16E7258BC17D}" destId="{59692AAC-EF45-44DA-98BF-BA583B8EA4BD}" srcOrd="0" destOrd="0" presId="urn:microsoft.com/office/officeart/2018/2/layout/IconVerticalSolidList"/>
    <dgm:cxn modelId="{9E3B8CE6-2041-4964-AE60-DCE706C62717}" type="presOf" srcId="{E70F697F-00D0-4780-B8AA-5EA3EE8E7F60}" destId="{948E7986-EBF5-4EEC-88DA-437DA4F650D9}" srcOrd="0" destOrd="0" presId="urn:microsoft.com/office/officeart/2018/2/layout/IconVerticalSolidList"/>
    <dgm:cxn modelId="{779E1B03-BBE5-45A5-B033-26E053FFA778}" type="presParOf" srcId="{59692AAC-EF45-44DA-98BF-BA583B8EA4BD}" destId="{C7C2D621-6D75-4B94-A7D8-2332029FE01B}" srcOrd="0" destOrd="0" presId="urn:microsoft.com/office/officeart/2018/2/layout/IconVerticalSolidList"/>
    <dgm:cxn modelId="{CABC1BC1-0150-4845-BB5C-B18F5BEEAAFF}" type="presParOf" srcId="{C7C2D621-6D75-4B94-A7D8-2332029FE01B}" destId="{59815B34-83EE-408B-A964-28E5CFE43F7B}" srcOrd="0" destOrd="0" presId="urn:microsoft.com/office/officeart/2018/2/layout/IconVerticalSolidList"/>
    <dgm:cxn modelId="{DF067B2F-1CED-4DEC-A02A-8CCE0285E831}" type="presParOf" srcId="{C7C2D621-6D75-4B94-A7D8-2332029FE01B}" destId="{CB6D978B-2D2C-4E59-B5BB-07CEADC33217}" srcOrd="1" destOrd="0" presId="urn:microsoft.com/office/officeart/2018/2/layout/IconVerticalSolidList"/>
    <dgm:cxn modelId="{03AD0FC5-1AA0-4019-9D98-EA50FCE64292}" type="presParOf" srcId="{C7C2D621-6D75-4B94-A7D8-2332029FE01B}" destId="{442D1C08-A940-4F6D-880B-1C8BCCB06554}" srcOrd="2" destOrd="0" presId="urn:microsoft.com/office/officeart/2018/2/layout/IconVerticalSolidList"/>
    <dgm:cxn modelId="{17DC333E-B04B-4FA3-8D88-56B75D4C1293}" type="presParOf" srcId="{C7C2D621-6D75-4B94-A7D8-2332029FE01B}" destId="{F95CDA82-5F70-47BB-B2B1-7A149B94DC04}" srcOrd="3" destOrd="0" presId="urn:microsoft.com/office/officeart/2018/2/layout/IconVerticalSolidList"/>
    <dgm:cxn modelId="{A65634CB-03F3-4CAD-A2E4-78760F88F556}" type="presParOf" srcId="{59692AAC-EF45-44DA-98BF-BA583B8EA4BD}" destId="{B10D3099-0601-4599-89DA-7A88A674BEDC}" srcOrd="1" destOrd="0" presId="urn:microsoft.com/office/officeart/2018/2/layout/IconVerticalSolidList"/>
    <dgm:cxn modelId="{B6B1E6B0-3448-4ED3-88DE-BD358CCAD7FB}" type="presParOf" srcId="{59692AAC-EF45-44DA-98BF-BA583B8EA4BD}" destId="{1245BCD2-2324-4516-8E75-53625DB197DC}" srcOrd="2" destOrd="0" presId="urn:microsoft.com/office/officeart/2018/2/layout/IconVerticalSolidList"/>
    <dgm:cxn modelId="{F4C7CBF2-8119-446E-B623-A54F2F1B967E}" type="presParOf" srcId="{1245BCD2-2324-4516-8E75-53625DB197DC}" destId="{D95F360A-ECE4-4489-963A-CA5650644631}" srcOrd="0" destOrd="0" presId="urn:microsoft.com/office/officeart/2018/2/layout/IconVerticalSolidList"/>
    <dgm:cxn modelId="{8CAAAAD0-65E5-42A5-8A7F-A42F87FCC286}" type="presParOf" srcId="{1245BCD2-2324-4516-8E75-53625DB197DC}" destId="{60CAFE5C-C299-4AA6-A50E-73C32CE4FF33}" srcOrd="1" destOrd="0" presId="urn:microsoft.com/office/officeart/2018/2/layout/IconVerticalSolidList"/>
    <dgm:cxn modelId="{1A886AD4-16B2-43DB-AF0A-C635ABEBE997}" type="presParOf" srcId="{1245BCD2-2324-4516-8E75-53625DB197DC}" destId="{F5D9F272-466B-442C-AB64-FC872390B01D}" srcOrd="2" destOrd="0" presId="urn:microsoft.com/office/officeart/2018/2/layout/IconVerticalSolidList"/>
    <dgm:cxn modelId="{2AE2A946-E072-4DF3-9C34-C1E4434F7EEC}" type="presParOf" srcId="{1245BCD2-2324-4516-8E75-53625DB197DC}" destId="{C3651CCC-4DC5-4349-A486-FCA43E057934}" srcOrd="3" destOrd="0" presId="urn:microsoft.com/office/officeart/2018/2/layout/IconVerticalSolidList"/>
    <dgm:cxn modelId="{AAAF8687-0874-4CD4-8C8E-0C7DF389C497}" type="presParOf" srcId="{59692AAC-EF45-44DA-98BF-BA583B8EA4BD}" destId="{426DCE56-F6C0-4936-9FB5-EB72991967E3}" srcOrd="3" destOrd="0" presId="urn:microsoft.com/office/officeart/2018/2/layout/IconVerticalSolidList"/>
    <dgm:cxn modelId="{D4336E6A-1A81-4F4A-BEEF-5C8B840BB1DF}" type="presParOf" srcId="{59692AAC-EF45-44DA-98BF-BA583B8EA4BD}" destId="{BABC791F-A4A9-48A4-8FE2-6954D131858E}" srcOrd="4" destOrd="0" presId="urn:microsoft.com/office/officeart/2018/2/layout/IconVerticalSolidList"/>
    <dgm:cxn modelId="{FA93D7D7-1478-41D9-BB44-CF486FE7EA07}" type="presParOf" srcId="{BABC791F-A4A9-48A4-8FE2-6954D131858E}" destId="{47417B9C-9B9B-46D6-90B0-28A874319CB8}" srcOrd="0" destOrd="0" presId="urn:microsoft.com/office/officeart/2018/2/layout/IconVerticalSolidList"/>
    <dgm:cxn modelId="{19331658-8375-4707-BB7A-DDD1516F0FD5}" type="presParOf" srcId="{BABC791F-A4A9-48A4-8FE2-6954D131858E}" destId="{9E0B4AF1-CDCC-4307-A7BF-82BB7EECABD0}" srcOrd="1" destOrd="0" presId="urn:microsoft.com/office/officeart/2018/2/layout/IconVerticalSolidList"/>
    <dgm:cxn modelId="{F90DD7A2-6C6F-42B9-BD5B-73C549183B59}" type="presParOf" srcId="{BABC791F-A4A9-48A4-8FE2-6954D131858E}" destId="{A26CC95B-B954-46B2-876A-75F8250D178D}" srcOrd="2" destOrd="0" presId="urn:microsoft.com/office/officeart/2018/2/layout/IconVerticalSolidList"/>
    <dgm:cxn modelId="{518428F7-D4E1-4408-A0DD-C0A7D20D167D}" type="presParOf" srcId="{BABC791F-A4A9-48A4-8FE2-6954D131858E}" destId="{948E7986-EBF5-4EEC-88DA-437DA4F650D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18D2B2-D6AD-4A12-AFC3-41E7A18853C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8B509E6-AF80-48F9-A7C8-115D09A4AC73}">
      <dgm:prSet/>
      <dgm:spPr/>
      <dgm:t>
        <a:bodyPr/>
        <a:lstStyle/>
        <a:p>
          <a:r>
            <a:rPr lang="en-US"/>
            <a:t>Debug and override modes</a:t>
          </a:r>
        </a:p>
      </dgm:t>
    </dgm:pt>
    <dgm:pt modelId="{BBD523FC-A3F3-4738-90BA-751C9370C284}" type="parTrans" cxnId="{FA8DB4FB-0651-4867-91EB-DA0CA8DE4FB7}">
      <dgm:prSet/>
      <dgm:spPr/>
      <dgm:t>
        <a:bodyPr/>
        <a:lstStyle/>
        <a:p>
          <a:endParaRPr lang="en-US"/>
        </a:p>
      </dgm:t>
    </dgm:pt>
    <dgm:pt modelId="{7C08F47D-03A3-48F6-92E3-D5A98DBAA2B2}" type="sibTrans" cxnId="{FA8DB4FB-0651-4867-91EB-DA0CA8DE4FB7}">
      <dgm:prSet/>
      <dgm:spPr/>
      <dgm:t>
        <a:bodyPr/>
        <a:lstStyle/>
        <a:p>
          <a:endParaRPr lang="en-US"/>
        </a:p>
      </dgm:t>
    </dgm:pt>
    <dgm:pt modelId="{7F8E2964-3EE5-4AD2-842F-9AF36E64DDBA}">
      <dgm:prSet/>
      <dgm:spPr/>
      <dgm:t>
        <a:bodyPr/>
        <a:lstStyle/>
        <a:p>
          <a:r>
            <a:rPr lang="en-US"/>
            <a:t>Visual indicators</a:t>
          </a:r>
        </a:p>
      </dgm:t>
    </dgm:pt>
    <dgm:pt modelId="{6BAC99AF-5EAE-4DAB-A31C-518ACA864282}" type="parTrans" cxnId="{7AAC8DFB-B4B6-43E0-A28D-D82CF462D167}">
      <dgm:prSet/>
      <dgm:spPr/>
      <dgm:t>
        <a:bodyPr/>
        <a:lstStyle/>
        <a:p>
          <a:endParaRPr lang="en-US"/>
        </a:p>
      </dgm:t>
    </dgm:pt>
    <dgm:pt modelId="{F23A8297-A0D6-471A-BDB4-0662D43F69C8}" type="sibTrans" cxnId="{7AAC8DFB-B4B6-43E0-A28D-D82CF462D167}">
      <dgm:prSet/>
      <dgm:spPr/>
      <dgm:t>
        <a:bodyPr/>
        <a:lstStyle/>
        <a:p>
          <a:endParaRPr lang="en-US"/>
        </a:p>
      </dgm:t>
    </dgm:pt>
    <dgm:pt modelId="{5A39C998-E10C-4641-990A-052A588D11EA}">
      <dgm:prSet/>
      <dgm:spPr/>
      <dgm:t>
        <a:bodyPr/>
        <a:lstStyle/>
        <a:p>
          <a:r>
            <a:rPr lang="en-US"/>
            <a:t>Output and reporting</a:t>
          </a:r>
        </a:p>
      </dgm:t>
    </dgm:pt>
    <dgm:pt modelId="{DED5A0B4-2565-4460-8C79-F607DD10425C}" type="parTrans" cxnId="{C8C607C3-E423-4BC8-AF7C-2B2FD267EAB3}">
      <dgm:prSet/>
      <dgm:spPr/>
      <dgm:t>
        <a:bodyPr/>
        <a:lstStyle/>
        <a:p>
          <a:endParaRPr lang="en-US"/>
        </a:p>
      </dgm:t>
    </dgm:pt>
    <dgm:pt modelId="{DD3A8C35-284B-4031-BE28-36D2A584AF78}" type="sibTrans" cxnId="{C8C607C3-E423-4BC8-AF7C-2B2FD267EAB3}">
      <dgm:prSet/>
      <dgm:spPr/>
      <dgm:t>
        <a:bodyPr/>
        <a:lstStyle/>
        <a:p>
          <a:endParaRPr lang="en-US"/>
        </a:p>
      </dgm:t>
    </dgm:pt>
    <dgm:pt modelId="{FF6CD1D3-8463-4823-A600-BAC7C3BD8AAE}" type="pres">
      <dgm:prSet presAssocID="{5218D2B2-D6AD-4A12-AFC3-41E7A18853C2}" presName="root" presStyleCnt="0">
        <dgm:presLayoutVars>
          <dgm:dir/>
          <dgm:resizeHandles val="exact"/>
        </dgm:presLayoutVars>
      </dgm:prSet>
      <dgm:spPr/>
    </dgm:pt>
    <dgm:pt modelId="{E3308EB8-4CB8-47F8-957A-C9FCB0A08E56}" type="pres">
      <dgm:prSet presAssocID="{28B509E6-AF80-48F9-A7C8-115D09A4AC73}" presName="compNode" presStyleCnt="0"/>
      <dgm:spPr/>
    </dgm:pt>
    <dgm:pt modelId="{415F54A7-2960-405F-829C-0EAC4AED724F}" type="pres">
      <dgm:prSet presAssocID="{28B509E6-AF80-48F9-A7C8-115D09A4AC73}" presName="bgRect" presStyleLbl="bgShp" presStyleIdx="0" presStyleCnt="3"/>
      <dgm:spPr/>
    </dgm:pt>
    <dgm:pt modelId="{6CD55ACA-8577-40EC-A683-5717B536A88F}" type="pres">
      <dgm:prSet presAssocID="{28B509E6-AF80-48F9-A7C8-115D09A4AC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50F6212C-0C2E-4327-A43D-771F7F564DC8}" type="pres">
      <dgm:prSet presAssocID="{28B509E6-AF80-48F9-A7C8-115D09A4AC73}" presName="spaceRect" presStyleCnt="0"/>
      <dgm:spPr/>
    </dgm:pt>
    <dgm:pt modelId="{CE15F672-4EC1-4AA8-879D-AA1F5A023052}" type="pres">
      <dgm:prSet presAssocID="{28B509E6-AF80-48F9-A7C8-115D09A4AC73}" presName="parTx" presStyleLbl="revTx" presStyleIdx="0" presStyleCnt="3">
        <dgm:presLayoutVars>
          <dgm:chMax val="0"/>
          <dgm:chPref val="0"/>
        </dgm:presLayoutVars>
      </dgm:prSet>
      <dgm:spPr/>
    </dgm:pt>
    <dgm:pt modelId="{78A3672F-E337-4B8A-A3B3-EA8483311E6E}" type="pres">
      <dgm:prSet presAssocID="{7C08F47D-03A3-48F6-92E3-D5A98DBAA2B2}" presName="sibTrans" presStyleCnt="0"/>
      <dgm:spPr/>
    </dgm:pt>
    <dgm:pt modelId="{59D104F3-EBF9-4580-81DD-FF7D7A819EE4}" type="pres">
      <dgm:prSet presAssocID="{7F8E2964-3EE5-4AD2-842F-9AF36E64DDBA}" presName="compNode" presStyleCnt="0"/>
      <dgm:spPr/>
    </dgm:pt>
    <dgm:pt modelId="{136246A1-3F00-42BA-8341-8AB7AAE072D0}" type="pres">
      <dgm:prSet presAssocID="{7F8E2964-3EE5-4AD2-842F-9AF36E64DDBA}" presName="bgRect" presStyleLbl="bgShp" presStyleIdx="1" presStyleCnt="3"/>
      <dgm:spPr/>
    </dgm:pt>
    <dgm:pt modelId="{07536A6F-8E52-4F98-B6DA-6281867D1E6B}" type="pres">
      <dgm:prSet presAssocID="{7F8E2964-3EE5-4AD2-842F-9AF36E64DD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3003F241-948D-4B15-B233-6D170DBCF316}" type="pres">
      <dgm:prSet presAssocID="{7F8E2964-3EE5-4AD2-842F-9AF36E64DDBA}" presName="spaceRect" presStyleCnt="0"/>
      <dgm:spPr/>
    </dgm:pt>
    <dgm:pt modelId="{1B72FF79-EFB6-4A12-BBDF-D23368D4CAEE}" type="pres">
      <dgm:prSet presAssocID="{7F8E2964-3EE5-4AD2-842F-9AF36E64DDBA}" presName="parTx" presStyleLbl="revTx" presStyleIdx="1" presStyleCnt="3">
        <dgm:presLayoutVars>
          <dgm:chMax val="0"/>
          <dgm:chPref val="0"/>
        </dgm:presLayoutVars>
      </dgm:prSet>
      <dgm:spPr/>
    </dgm:pt>
    <dgm:pt modelId="{CBB82078-A22E-48B3-82DB-E0F93449DD2C}" type="pres">
      <dgm:prSet presAssocID="{F23A8297-A0D6-471A-BDB4-0662D43F69C8}" presName="sibTrans" presStyleCnt="0"/>
      <dgm:spPr/>
    </dgm:pt>
    <dgm:pt modelId="{213F42E1-72E8-4784-A118-56598924390B}" type="pres">
      <dgm:prSet presAssocID="{5A39C998-E10C-4641-990A-052A588D11EA}" presName="compNode" presStyleCnt="0"/>
      <dgm:spPr/>
    </dgm:pt>
    <dgm:pt modelId="{C84330A2-C796-4E94-B1AA-CE7162068472}" type="pres">
      <dgm:prSet presAssocID="{5A39C998-E10C-4641-990A-052A588D11EA}" presName="bgRect" presStyleLbl="bgShp" presStyleIdx="2" presStyleCnt="3"/>
      <dgm:spPr/>
    </dgm:pt>
    <dgm:pt modelId="{16B2CEB4-14CB-4540-8284-FFF87E947283}" type="pres">
      <dgm:prSet presAssocID="{5A39C998-E10C-4641-990A-052A588D11E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B12EA74-9B61-4C0E-8B91-0C27C5695FD8}" type="pres">
      <dgm:prSet presAssocID="{5A39C998-E10C-4641-990A-052A588D11EA}" presName="spaceRect" presStyleCnt="0"/>
      <dgm:spPr/>
    </dgm:pt>
    <dgm:pt modelId="{4E4526DF-F603-4CB0-A809-18137AA556D5}" type="pres">
      <dgm:prSet presAssocID="{5A39C998-E10C-4641-990A-052A588D11E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056376E-A132-4CB7-924A-2E50AAD034CA}" type="presOf" srcId="{28B509E6-AF80-48F9-A7C8-115D09A4AC73}" destId="{CE15F672-4EC1-4AA8-879D-AA1F5A023052}" srcOrd="0" destOrd="0" presId="urn:microsoft.com/office/officeart/2018/2/layout/IconVerticalSolidList"/>
    <dgm:cxn modelId="{B23559A3-FEBD-4A34-8AD0-A8A97CF07941}" type="presOf" srcId="{5218D2B2-D6AD-4A12-AFC3-41E7A18853C2}" destId="{FF6CD1D3-8463-4823-A600-BAC7C3BD8AAE}" srcOrd="0" destOrd="0" presId="urn:microsoft.com/office/officeart/2018/2/layout/IconVerticalSolidList"/>
    <dgm:cxn modelId="{C8C607C3-E423-4BC8-AF7C-2B2FD267EAB3}" srcId="{5218D2B2-D6AD-4A12-AFC3-41E7A18853C2}" destId="{5A39C998-E10C-4641-990A-052A588D11EA}" srcOrd="2" destOrd="0" parTransId="{DED5A0B4-2565-4460-8C79-F607DD10425C}" sibTransId="{DD3A8C35-284B-4031-BE28-36D2A584AF78}"/>
    <dgm:cxn modelId="{C220D6C6-C604-404C-AA73-F8C868B52428}" type="presOf" srcId="{7F8E2964-3EE5-4AD2-842F-9AF36E64DDBA}" destId="{1B72FF79-EFB6-4A12-BBDF-D23368D4CAEE}" srcOrd="0" destOrd="0" presId="urn:microsoft.com/office/officeart/2018/2/layout/IconVerticalSolidList"/>
    <dgm:cxn modelId="{63FE80D8-2981-4973-980D-C03558CDF27D}" type="presOf" srcId="{5A39C998-E10C-4641-990A-052A588D11EA}" destId="{4E4526DF-F603-4CB0-A809-18137AA556D5}" srcOrd="0" destOrd="0" presId="urn:microsoft.com/office/officeart/2018/2/layout/IconVerticalSolidList"/>
    <dgm:cxn modelId="{7AAC8DFB-B4B6-43E0-A28D-D82CF462D167}" srcId="{5218D2B2-D6AD-4A12-AFC3-41E7A18853C2}" destId="{7F8E2964-3EE5-4AD2-842F-9AF36E64DDBA}" srcOrd="1" destOrd="0" parTransId="{6BAC99AF-5EAE-4DAB-A31C-518ACA864282}" sibTransId="{F23A8297-A0D6-471A-BDB4-0662D43F69C8}"/>
    <dgm:cxn modelId="{FA8DB4FB-0651-4867-91EB-DA0CA8DE4FB7}" srcId="{5218D2B2-D6AD-4A12-AFC3-41E7A18853C2}" destId="{28B509E6-AF80-48F9-A7C8-115D09A4AC73}" srcOrd="0" destOrd="0" parTransId="{BBD523FC-A3F3-4738-90BA-751C9370C284}" sibTransId="{7C08F47D-03A3-48F6-92E3-D5A98DBAA2B2}"/>
    <dgm:cxn modelId="{6E0C3973-3EFB-42CD-AB89-3DD3B65D7169}" type="presParOf" srcId="{FF6CD1D3-8463-4823-A600-BAC7C3BD8AAE}" destId="{E3308EB8-4CB8-47F8-957A-C9FCB0A08E56}" srcOrd="0" destOrd="0" presId="urn:microsoft.com/office/officeart/2018/2/layout/IconVerticalSolidList"/>
    <dgm:cxn modelId="{0D519159-4545-47C2-8156-771440FB896F}" type="presParOf" srcId="{E3308EB8-4CB8-47F8-957A-C9FCB0A08E56}" destId="{415F54A7-2960-405F-829C-0EAC4AED724F}" srcOrd="0" destOrd="0" presId="urn:microsoft.com/office/officeart/2018/2/layout/IconVerticalSolidList"/>
    <dgm:cxn modelId="{2B39A692-4D18-4529-90DE-D9419F1547F7}" type="presParOf" srcId="{E3308EB8-4CB8-47F8-957A-C9FCB0A08E56}" destId="{6CD55ACA-8577-40EC-A683-5717B536A88F}" srcOrd="1" destOrd="0" presId="urn:microsoft.com/office/officeart/2018/2/layout/IconVerticalSolidList"/>
    <dgm:cxn modelId="{166EBF5B-200D-4E80-B009-76F639A1C872}" type="presParOf" srcId="{E3308EB8-4CB8-47F8-957A-C9FCB0A08E56}" destId="{50F6212C-0C2E-4327-A43D-771F7F564DC8}" srcOrd="2" destOrd="0" presId="urn:microsoft.com/office/officeart/2018/2/layout/IconVerticalSolidList"/>
    <dgm:cxn modelId="{097245C2-F807-46ED-8A8F-E63248E843DD}" type="presParOf" srcId="{E3308EB8-4CB8-47F8-957A-C9FCB0A08E56}" destId="{CE15F672-4EC1-4AA8-879D-AA1F5A023052}" srcOrd="3" destOrd="0" presId="urn:microsoft.com/office/officeart/2018/2/layout/IconVerticalSolidList"/>
    <dgm:cxn modelId="{849DBAFA-DD28-472A-9160-7EAAF1A45EFA}" type="presParOf" srcId="{FF6CD1D3-8463-4823-A600-BAC7C3BD8AAE}" destId="{78A3672F-E337-4B8A-A3B3-EA8483311E6E}" srcOrd="1" destOrd="0" presId="urn:microsoft.com/office/officeart/2018/2/layout/IconVerticalSolidList"/>
    <dgm:cxn modelId="{8C9C7764-F642-452E-9BCC-98871B41835E}" type="presParOf" srcId="{FF6CD1D3-8463-4823-A600-BAC7C3BD8AAE}" destId="{59D104F3-EBF9-4580-81DD-FF7D7A819EE4}" srcOrd="2" destOrd="0" presId="urn:microsoft.com/office/officeart/2018/2/layout/IconVerticalSolidList"/>
    <dgm:cxn modelId="{25DD8D37-4A18-4747-8A18-4047D8129A7D}" type="presParOf" srcId="{59D104F3-EBF9-4580-81DD-FF7D7A819EE4}" destId="{136246A1-3F00-42BA-8341-8AB7AAE072D0}" srcOrd="0" destOrd="0" presId="urn:microsoft.com/office/officeart/2018/2/layout/IconVerticalSolidList"/>
    <dgm:cxn modelId="{1669DA67-3E95-41B5-A223-86AEEA8BBBE9}" type="presParOf" srcId="{59D104F3-EBF9-4580-81DD-FF7D7A819EE4}" destId="{07536A6F-8E52-4F98-B6DA-6281867D1E6B}" srcOrd="1" destOrd="0" presId="urn:microsoft.com/office/officeart/2018/2/layout/IconVerticalSolidList"/>
    <dgm:cxn modelId="{AD3F466B-F31C-4C56-8C7B-5BCBE6D5C3C3}" type="presParOf" srcId="{59D104F3-EBF9-4580-81DD-FF7D7A819EE4}" destId="{3003F241-948D-4B15-B233-6D170DBCF316}" srcOrd="2" destOrd="0" presId="urn:microsoft.com/office/officeart/2018/2/layout/IconVerticalSolidList"/>
    <dgm:cxn modelId="{9710CC9D-25CC-48DB-8756-90413292FF67}" type="presParOf" srcId="{59D104F3-EBF9-4580-81DD-FF7D7A819EE4}" destId="{1B72FF79-EFB6-4A12-BBDF-D23368D4CAEE}" srcOrd="3" destOrd="0" presId="urn:microsoft.com/office/officeart/2018/2/layout/IconVerticalSolidList"/>
    <dgm:cxn modelId="{3AB40A12-9A6F-4868-8374-82CBC97F952E}" type="presParOf" srcId="{FF6CD1D3-8463-4823-A600-BAC7C3BD8AAE}" destId="{CBB82078-A22E-48B3-82DB-E0F93449DD2C}" srcOrd="3" destOrd="0" presId="urn:microsoft.com/office/officeart/2018/2/layout/IconVerticalSolidList"/>
    <dgm:cxn modelId="{DB76A4F1-5CE5-4EC8-88DA-B890B9B7FDCE}" type="presParOf" srcId="{FF6CD1D3-8463-4823-A600-BAC7C3BD8AAE}" destId="{213F42E1-72E8-4784-A118-56598924390B}" srcOrd="4" destOrd="0" presId="urn:microsoft.com/office/officeart/2018/2/layout/IconVerticalSolidList"/>
    <dgm:cxn modelId="{7153B8C6-5E62-411C-98E1-B7C25A64BEAA}" type="presParOf" srcId="{213F42E1-72E8-4784-A118-56598924390B}" destId="{C84330A2-C796-4E94-B1AA-CE7162068472}" srcOrd="0" destOrd="0" presId="urn:microsoft.com/office/officeart/2018/2/layout/IconVerticalSolidList"/>
    <dgm:cxn modelId="{8FA12AD9-2A2B-4BCA-86F1-60A90273E435}" type="presParOf" srcId="{213F42E1-72E8-4784-A118-56598924390B}" destId="{16B2CEB4-14CB-4540-8284-FFF87E947283}" srcOrd="1" destOrd="0" presId="urn:microsoft.com/office/officeart/2018/2/layout/IconVerticalSolidList"/>
    <dgm:cxn modelId="{CCBCD110-990C-49C5-921E-F5624B7A2446}" type="presParOf" srcId="{213F42E1-72E8-4784-A118-56598924390B}" destId="{BB12EA74-9B61-4C0E-8B91-0C27C5695FD8}" srcOrd="2" destOrd="0" presId="urn:microsoft.com/office/officeart/2018/2/layout/IconVerticalSolidList"/>
    <dgm:cxn modelId="{15A22D43-E7A3-40FE-9EEC-8407FD71D91B}" type="presParOf" srcId="{213F42E1-72E8-4784-A118-56598924390B}" destId="{4E4526DF-F603-4CB0-A809-18137AA556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6AB4A-1B29-0248-88A6-F541058FBE39}">
      <dsp:nvSpPr>
        <dsp:cNvPr id="0" name=""/>
        <dsp:cNvSpPr/>
      </dsp:nvSpPr>
      <dsp:spPr>
        <a:xfrm rot="10800000">
          <a:off x="2511802" y="767"/>
          <a:ext cx="3281169" cy="130716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424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Conceive</a:t>
          </a:r>
        </a:p>
      </dsp:txBody>
      <dsp:txXfrm rot="10800000">
        <a:off x="2838593" y="767"/>
        <a:ext cx="2954378" cy="1307166"/>
      </dsp:txXfrm>
    </dsp:sp>
    <dsp:sp modelId="{AD41F9CC-139C-0445-9284-3AEF9A357CEB}">
      <dsp:nvSpPr>
        <dsp:cNvPr id="0" name=""/>
        <dsp:cNvSpPr/>
      </dsp:nvSpPr>
      <dsp:spPr>
        <a:xfrm>
          <a:off x="1180218" y="767"/>
          <a:ext cx="1307166" cy="130716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639F6B-4AD1-1F48-93CA-3DB5FE0A41CE}">
      <dsp:nvSpPr>
        <dsp:cNvPr id="0" name=""/>
        <dsp:cNvSpPr/>
      </dsp:nvSpPr>
      <dsp:spPr>
        <a:xfrm rot="10800000">
          <a:off x="2502516" y="1698133"/>
          <a:ext cx="3293550" cy="130716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424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Research</a:t>
          </a:r>
        </a:p>
      </dsp:txBody>
      <dsp:txXfrm rot="10800000">
        <a:off x="2829307" y="1698133"/>
        <a:ext cx="2966759" cy="1307166"/>
      </dsp:txXfrm>
    </dsp:sp>
    <dsp:sp modelId="{2AA2F768-09A3-8C47-AFDC-83288D2B0AA6}">
      <dsp:nvSpPr>
        <dsp:cNvPr id="0" name=""/>
        <dsp:cNvSpPr/>
      </dsp:nvSpPr>
      <dsp:spPr>
        <a:xfrm>
          <a:off x="1177122" y="1698133"/>
          <a:ext cx="1307166" cy="1307166"/>
        </a:xfrm>
        <a:prstGeom prst="ellipse">
          <a:avLst/>
        </a:prstGeom>
        <a:blipFill>
          <a:blip xmlns:r="http://schemas.openxmlformats.org/officeDocument/2006/relationships"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1328A-29ED-0C4D-B884-502D5A0E5FF7}">
      <dsp:nvSpPr>
        <dsp:cNvPr id="0" name=""/>
        <dsp:cNvSpPr/>
      </dsp:nvSpPr>
      <dsp:spPr>
        <a:xfrm rot="10800000">
          <a:off x="2502516" y="3395499"/>
          <a:ext cx="3293550" cy="130716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424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Acquire</a:t>
          </a:r>
        </a:p>
      </dsp:txBody>
      <dsp:txXfrm rot="10800000">
        <a:off x="2829307" y="3395499"/>
        <a:ext cx="2966759" cy="1307166"/>
      </dsp:txXfrm>
    </dsp:sp>
    <dsp:sp modelId="{555834AB-495B-374F-A981-68EA614A1D81}">
      <dsp:nvSpPr>
        <dsp:cNvPr id="0" name=""/>
        <dsp:cNvSpPr/>
      </dsp:nvSpPr>
      <dsp:spPr>
        <a:xfrm>
          <a:off x="1177122" y="3395499"/>
          <a:ext cx="1307166" cy="130716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1A60B-4EC8-2E46-8AB7-666E4B2962AB}">
      <dsp:nvSpPr>
        <dsp:cNvPr id="0" name=""/>
        <dsp:cNvSpPr/>
      </dsp:nvSpPr>
      <dsp:spPr>
        <a:xfrm rot="10800000">
          <a:off x="2472293" y="5092864"/>
          <a:ext cx="3333847" cy="130716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424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Prototype</a:t>
          </a:r>
        </a:p>
      </dsp:txBody>
      <dsp:txXfrm rot="10800000">
        <a:off x="2799084" y="5092864"/>
        <a:ext cx="3007056" cy="1307166"/>
      </dsp:txXfrm>
    </dsp:sp>
    <dsp:sp modelId="{D1919435-E641-A24A-BCC8-B0CAA6163B6A}">
      <dsp:nvSpPr>
        <dsp:cNvPr id="0" name=""/>
        <dsp:cNvSpPr/>
      </dsp:nvSpPr>
      <dsp:spPr>
        <a:xfrm>
          <a:off x="1167048" y="5092864"/>
          <a:ext cx="1307166" cy="1307166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815B34-83EE-408B-A964-28E5CFE43F7B}">
      <dsp:nvSpPr>
        <dsp:cNvPr id="0" name=""/>
        <dsp:cNvSpPr/>
      </dsp:nvSpPr>
      <dsp:spPr>
        <a:xfrm>
          <a:off x="0" y="519"/>
          <a:ext cx="6692748" cy="1215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D978B-2D2C-4E59-B5BB-07CEADC33217}">
      <dsp:nvSpPr>
        <dsp:cNvPr id="0" name=""/>
        <dsp:cNvSpPr/>
      </dsp:nvSpPr>
      <dsp:spPr>
        <a:xfrm>
          <a:off x="367665" y="273989"/>
          <a:ext cx="668483" cy="6684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CDA82-5F70-47BB-B2B1-7A149B94DC04}">
      <dsp:nvSpPr>
        <dsp:cNvPr id="0" name=""/>
        <dsp:cNvSpPr/>
      </dsp:nvSpPr>
      <dsp:spPr>
        <a:xfrm>
          <a:off x="1403815" y="519"/>
          <a:ext cx="5288932" cy="1215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2" tIns="128632" rIns="128632" bIns="1286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Single circuits for great success!</a:t>
          </a:r>
        </a:p>
      </dsp:txBody>
      <dsp:txXfrm>
        <a:off x="1403815" y="519"/>
        <a:ext cx="5288932" cy="1215424"/>
      </dsp:txXfrm>
    </dsp:sp>
    <dsp:sp modelId="{D95F360A-ECE4-4489-963A-CA5650644631}">
      <dsp:nvSpPr>
        <dsp:cNvPr id="0" name=""/>
        <dsp:cNvSpPr/>
      </dsp:nvSpPr>
      <dsp:spPr>
        <a:xfrm>
          <a:off x="0" y="1519799"/>
          <a:ext cx="6692748" cy="1215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CAFE5C-C299-4AA6-A50E-73C32CE4FF33}">
      <dsp:nvSpPr>
        <dsp:cNvPr id="0" name=""/>
        <dsp:cNvSpPr/>
      </dsp:nvSpPr>
      <dsp:spPr>
        <a:xfrm>
          <a:off x="367665" y="1793270"/>
          <a:ext cx="668483" cy="6684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51CCC-4DC5-4349-A486-FCA43E057934}">
      <dsp:nvSpPr>
        <dsp:cNvPr id="0" name=""/>
        <dsp:cNvSpPr/>
      </dsp:nvSpPr>
      <dsp:spPr>
        <a:xfrm>
          <a:off x="1403815" y="1519799"/>
          <a:ext cx="5288932" cy="1215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2" tIns="128632" rIns="128632" bIns="1286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One function for one function</a:t>
          </a:r>
        </a:p>
      </dsp:txBody>
      <dsp:txXfrm>
        <a:off x="1403815" y="1519799"/>
        <a:ext cx="5288932" cy="1215424"/>
      </dsp:txXfrm>
    </dsp:sp>
    <dsp:sp modelId="{47417B9C-9B9B-46D6-90B0-28A874319CB8}">
      <dsp:nvSpPr>
        <dsp:cNvPr id="0" name=""/>
        <dsp:cNvSpPr/>
      </dsp:nvSpPr>
      <dsp:spPr>
        <a:xfrm>
          <a:off x="0" y="3039080"/>
          <a:ext cx="6692748" cy="1215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0B4AF1-CDCC-4307-A7BF-82BB7EECABD0}">
      <dsp:nvSpPr>
        <dsp:cNvPr id="0" name=""/>
        <dsp:cNvSpPr/>
      </dsp:nvSpPr>
      <dsp:spPr>
        <a:xfrm>
          <a:off x="367665" y="3312550"/>
          <a:ext cx="668483" cy="6684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E7986-EBF5-4EEC-88DA-437DA4F650D9}">
      <dsp:nvSpPr>
        <dsp:cNvPr id="0" name=""/>
        <dsp:cNvSpPr/>
      </dsp:nvSpPr>
      <dsp:spPr>
        <a:xfrm>
          <a:off x="1403815" y="3039080"/>
          <a:ext cx="5288932" cy="1215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2" tIns="128632" rIns="128632" bIns="1286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All together now</a:t>
          </a:r>
        </a:p>
      </dsp:txBody>
      <dsp:txXfrm>
        <a:off x="1403815" y="3039080"/>
        <a:ext cx="5288932" cy="12154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F54A7-2960-405F-829C-0EAC4AED724F}">
      <dsp:nvSpPr>
        <dsp:cNvPr id="0" name=""/>
        <dsp:cNvSpPr/>
      </dsp:nvSpPr>
      <dsp:spPr>
        <a:xfrm>
          <a:off x="0" y="519"/>
          <a:ext cx="6692748" cy="1215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D55ACA-8577-40EC-A683-5717B536A88F}">
      <dsp:nvSpPr>
        <dsp:cNvPr id="0" name=""/>
        <dsp:cNvSpPr/>
      </dsp:nvSpPr>
      <dsp:spPr>
        <a:xfrm>
          <a:off x="367665" y="273989"/>
          <a:ext cx="668483" cy="6684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5F672-4EC1-4AA8-879D-AA1F5A023052}">
      <dsp:nvSpPr>
        <dsp:cNvPr id="0" name=""/>
        <dsp:cNvSpPr/>
      </dsp:nvSpPr>
      <dsp:spPr>
        <a:xfrm>
          <a:off x="1403815" y="519"/>
          <a:ext cx="5288932" cy="1215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2" tIns="128632" rIns="128632" bIns="1286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Debug and override modes</a:t>
          </a:r>
        </a:p>
      </dsp:txBody>
      <dsp:txXfrm>
        <a:off x="1403815" y="519"/>
        <a:ext cx="5288932" cy="1215424"/>
      </dsp:txXfrm>
    </dsp:sp>
    <dsp:sp modelId="{136246A1-3F00-42BA-8341-8AB7AAE072D0}">
      <dsp:nvSpPr>
        <dsp:cNvPr id="0" name=""/>
        <dsp:cNvSpPr/>
      </dsp:nvSpPr>
      <dsp:spPr>
        <a:xfrm>
          <a:off x="0" y="1519799"/>
          <a:ext cx="6692748" cy="1215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536A6F-8E52-4F98-B6DA-6281867D1E6B}">
      <dsp:nvSpPr>
        <dsp:cNvPr id="0" name=""/>
        <dsp:cNvSpPr/>
      </dsp:nvSpPr>
      <dsp:spPr>
        <a:xfrm>
          <a:off x="367665" y="1793270"/>
          <a:ext cx="668483" cy="6684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2FF79-EFB6-4A12-BBDF-D23368D4CAEE}">
      <dsp:nvSpPr>
        <dsp:cNvPr id="0" name=""/>
        <dsp:cNvSpPr/>
      </dsp:nvSpPr>
      <dsp:spPr>
        <a:xfrm>
          <a:off x="1403815" y="1519799"/>
          <a:ext cx="5288932" cy="1215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2" tIns="128632" rIns="128632" bIns="1286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Visual indicators</a:t>
          </a:r>
        </a:p>
      </dsp:txBody>
      <dsp:txXfrm>
        <a:off x="1403815" y="1519799"/>
        <a:ext cx="5288932" cy="1215424"/>
      </dsp:txXfrm>
    </dsp:sp>
    <dsp:sp modelId="{C84330A2-C796-4E94-B1AA-CE7162068472}">
      <dsp:nvSpPr>
        <dsp:cNvPr id="0" name=""/>
        <dsp:cNvSpPr/>
      </dsp:nvSpPr>
      <dsp:spPr>
        <a:xfrm>
          <a:off x="0" y="3039080"/>
          <a:ext cx="6692748" cy="1215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B2CEB4-14CB-4540-8284-FFF87E947283}">
      <dsp:nvSpPr>
        <dsp:cNvPr id="0" name=""/>
        <dsp:cNvSpPr/>
      </dsp:nvSpPr>
      <dsp:spPr>
        <a:xfrm>
          <a:off x="367665" y="3312550"/>
          <a:ext cx="668483" cy="6684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526DF-F603-4CB0-A809-18137AA556D5}">
      <dsp:nvSpPr>
        <dsp:cNvPr id="0" name=""/>
        <dsp:cNvSpPr/>
      </dsp:nvSpPr>
      <dsp:spPr>
        <a:xfrm>
          <a:off x="1403815" y="3039080"/>
          <a:ext cx="5288932" cy="1215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2" tIns="128632" rIns="128632" bIns="1286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Output and reporting</a:t>
          </a:r>
        </a:p>
      </dsp:txBody>
      <dsp:txXfrm>
        <a:off x="1403815" y="3039080"/>
        <a:ext cx="5288932" cy="1215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4BB6C-293D-C342-9ABF-F3187809C545}" type="datetimeFigureOut">
              <a:rPr lang="en-US" smtClean="0"/>
              <a:t>4/2/21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A08CB-23C3-B04D-BEBD-FA83CB4CC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34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hm's_law#cite_note-9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over working with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64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Ohm did his work on resistance in the years 1825 and 1826, and published his results in 1827 as the book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galvanische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Kette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mathematisch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bearbeitet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("The galvanic circuit investigated mathematically").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37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is no 60 ohm resistor – but you should always use the closest without going under, so 68 in this case is the right answer – if you use larger it will still work, up to a point at which the resistance is too high and no current will flow (or so little that the light will stay unlit)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08CB-23C3-B04D-BEBD-FA83CB4CCB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70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reason hardware is kind of challenging? Where do you start?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7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08CB-23C3-B04D-BEBD-FA83CB4CCB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35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08CB-23C3-B04D-BEBD-FA83CB4CCB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80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e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7212CF-5786-A544-8CC0-0444652D7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122363"/>
            <a:ext cx="8791575" cy="2387600"/>
          </a:xfrm>
        </p:spPr>
        <p:txBody>
          <a:bodyPr>
            <a:normAutofit/>
          </a:bodyPr>
          <a:lstStyle/>
          <a:p>
            <a:r>
              <a:rPr lang="en-US" sz="5400"/>
              <a:t>Smart Devices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F892D6-CF85-C04E-9E11-0EC281508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3602038"/>
            <a:ext cx="8791575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/>
              <a:t>From Theory to prototype</a:t>
            </a:r>
          </a:p>
          <a:p>
            <a:pPr>
              <a:lnSpc>
                <a:spcPct val="110000"/>
              </a:lnSpc>
            </a:pPr>
            <a:endParaRPr lang="en-US" sz="2400"/>
          </a:p>
          <a:p>
            <a:pPr>
              <a:lnSpc>
                <a:spcPct val="110000"/>
              </a:lnSpc>
            </a:pPr>
            <a:r>
              <a:rPr lang="en-US" sz="2400"/>
              <a:t>Chris Harrold - @charrold303</a:t>
            </a:r>
          </a:p>
          <a:p>
            <a:pPr>
              <a:lnSpc>
                <a:spcPct val="110000"/>
              </a:lnSpc>
            </a:pPr>
            <a:endParaRPr lang="en-US" sz="240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01659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5AA92-5D6C-5745-AD77-EB4062C7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64841"/>
            <a:ext cx="9906000" cy="847142"/>
          </a:xfrm>
        </p:spPr>
        <p:txBody>
          <a:bodyPr/>
          <a:lstStyle/>
          <a:p>
            <a:r>
              <a:rPr lang="en-US" dirty="0"/>
              <a:t>Which platform for which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BADA-FA02-9A45-BF30-79B884FD8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1713" y="1220372"/>
            <a:ext cx="4649783" cy="823912"/>
          </a:xfrm>
        </p:spPr>
        <p:txBody>
          <a:bodyPr/>
          <a:lstStyle/>
          <a:p>
            <a:r>
              <a:rPr lang="en-US" dirty="0"/>
              <a:t>Arduino and Compatible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DED972-E739-D945-AC04-A72D2A49C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3104" y="2044283"/>
            <a:ext cx="4878391" cy="2717801"/>
          </a:xfrm>
        </p:spPr>
        <p:txBody>
          <a:bodyPr/>
          <a:lstStyle/>
          <a:p>
            <a:r>
              <a:rPr lang="en-US" dirty="0"/>
              <a:t>One task only</a:t>
            </a:r>
          </a:p>
          <a:p>
            <a:r>
              <a:rPr lang="en-US" dirty="0"/>
              <a:t>Very light on resources</a:t>
            </a:r>
          </a:p>
          <a:p>
            <a:r>
              <a:rPr lang="en-US" dirty="0"/>
              <a:t>Native analogue and digital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0A8AC18-E0C1-D047-89E3-C42ECC25A4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8" y="1220371"/>
            <a:ext cx="4646602" cy="823912"/>
          </a:xfrm>
        </p:spPr>
        <p:txBody>
          <a:bodyPr/>
          <a:lstStyle/>
          <a:p>
            <a:r>
              <a:rPr lang="en-US" dirty="0"/>
              <a:t>Raspberry Pi/NUC/ETC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9694A38-32EC-3847-8EE3-3F2F363FA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44283"/>
            <a:ext cx="4875210" cy="2717801"/>
          </a:xfrm>
        </p:spPr>
        <p:txBody>
          <a:bodyPr/>
          <a:lstStyle/>
          <a:p>
            <a:r>
              <a:rPr lang="en-US" dirty="0"/>
              <a:t>Full computer</a:t>
            </a:r>
          </a:p>
          <a:p>
            <a:r>
              <a:rPr lang="en-US" dirty="0"/>
              <a:t>Full computer resources</a:t>
            </a:r>
          </a:p>
          <a:p>
            <a:r>
              <a:rPr lang="en-US" dirty="0"/>
              <a:t>Digital only (analogue with helpers)</a:t>
            </a:r>
          </a:p>
        </p:txBody>
      </p:sp>
      <p:pic>
        <p:nvPicPr>
          <p:cNvPr id="8" name="Picture 7" descr="A circuit board&#13;&#10;&#13;&#10;Description automatically generated">
            <a:extLst>
              <a:ext uri="{FF2B5EF4-FFF2-40B4-BE49-F238E27FC236}">
                <a16:creationId xmlns:a16="http://schemas.microsoft.com/office/drawing/2014/main" id="{790E8CE0-28E0-6945-BE40-94DAF2A43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212" y="4185417"/>
            <a:ext cx="3481651" cy="231083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3D18A24-0F2F-AC4D-9321-04FAA53E63E3}"/>
              </a:ext>
            </a:extLst>
          </p:cNvPr>
          <p:cNvGrpSpPr/>
          <p:nvPr/>
        </p:nvGrpSpPr>
        <p:grpSpPr>
          <a:xfrm>
            <a:off x="908819" y="3824165"/>
            <a:ext cx="4706975" cy="2717800"/>
            <a:chOff x="908819" y="3824165"/>
            <a:chExt cx="4706975" cy="2717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ADE0323-4E63-AD4D-9A2A-8AE590DE5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819" y="3824165"/>
              <a:ext cx="3753258" cy="2106060"/>
            </a:xfrm>
            <a:prstGeom prst="rect">
              <a:avLst/>
            </a:prstGeom>
          </p:spPr>
        </p:pic>
        <p:pic>
          <p:nvPicPr>
            <p:cNvPr id="4" name="Picture 3" descr="A circuit board&#13;&#10;&#13;&#10;Description automatically generated">
              <a:extLst>
                <a:ext uri="{FF2B5EF4-FFF2-40B4-BE49-F238E27FC236}">
                  <a16:creationId xmlns:a16="http://schemas.microsoft.com/office/drawing/2014/main" id="{5102E63B-5348-4E41-BB4D-DD6B76FA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5015" y="5038023"/>
              <a:ext cx="3090779" cy="1503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762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3690DA95-BDE6-CE4D-898A-80E1F97C9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1122363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C.R.A.P.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DF88E7-5079-A943-BF3A-985C6059E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0212" y="3602038"/>
            <a:ext cx="8791575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From idea to prototype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30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281124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2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7002C4A-303A-A341-AA33-1C6AE661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/>
              <a:t>The C.R.A.P. Method</a:t>
            </a:r>
          </a:p>
        </p:txBody>
      </p:sp>
      <p:sp useBgFill="1">
        <p:nvSpPr>
          <p:cNvPr id="15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9" name="Content Placeholder 4">
            <a:extLst>
              <a:ext uri="{FF2B5EF4-FFF2-40B4-BE49-F238E27FC236}">
                <a16:creationId xmlns:a16="http://schemas.microsoft.com/office/drawing/2014/main" id="{AF4D2D7B-8E70-3744-B8A7-954127FD29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8443915"/>
              </p:ext>
            </p:extLst>
          </p:nvPr>
        </p:nvGraphicFramePr>
        <p:xfrm>
          <a:off x="4909248" y="210065"/>
          <a:ext cx="6973190" cy="6400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4012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E387E8-AE87-3746-8D87-7913519A2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Prototyping 101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9E861C-BA61-4555-BC87-E54A16AD55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6374011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5639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EA0883-1A2D-394B-A099-A841DA4E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“pro tips”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490C939-3163-431B-86F7-D1E34E8D77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0088263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09166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09FDF3-7E54-DC44-A79E-A9CC677E8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99857"/>
            <a:ext cx="9905998" cy="1478570"/>
          </a:xfrm>
        </p:spPr>
        <p:txBody>
          <a:bodyPr/>
          <a:lstStyle/>
          <a:p>
            <a:r>
              <a:rPr lang="en-US" dirty="0"/>
              <a:t>What is this talk about?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A15724-85FA-3044-B788-6C6C299BA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8" y="2030824"/>
            <a:ext cx="4878389" cy="4336665"/>
          </a:xfrm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HARDWARE:  BASICS AND THEORY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50C854-5E18-894B-80A9-A875EADC1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788" y="2030825"/>
            <a:ext cx="4875211" cy="4336664"/>
          </a:xfrm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HOW TO GET FROM AN IDEA TO A WORKING PROTOTYPE </a:t>
            </a:r>
            <a:r>
              <a:rPr lang="en-US" u="sng" dirty="0"/>
              <a:t>QUICKLY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E67833-7999-9347-8521-677F25CF2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718" y="3062058"/>
            <a:ext cx="4196017" cy="31470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2308FC-D26C-7B49-AD65-AC94F443E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183" y="3062057"/>
            <a:ext cx="4196017" cy="31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E41F512-EFD0-BA40-8512-07C5742D8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" y="150829"/>
            <a:ext cx="7816257" cy="6587988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06F8F038-3D06-2F4D-BAAF-A93825BAB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39483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98A4D2-45F8-464C-81EC-AE2F84790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58" r="27344" b="3"/>
          <a:stretch/>
        </p:blipFill>
        <p:spPr>
          <a:xfrm>
            <a:off x="-5597" y="1"/>
            <a:ext cx="2540042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33ADE-8C11-CB44-9ABF-CE479C26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24" r="13909" b="-4"/>
          <a:stretch/>
        </p:blipFill>
        <p:spPr>
          <a:xfrm>
            <a:off x="5029201" y="10"/>
            <a:ext cx="2523744" cy="3427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95860-5D9E-044A-9623-AA0FEFCC65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520" t="-277" r="19955" b="280"/>
          <a:stretch/>
        </p:blipFill>
        <p:spPr>
          <a:xfrm>
            <a:off x="2537396" y="1"/>
            <a:ext cx="2491804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3B693-0A0E-5A47-8543-9BF5C749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5903" y="0"/>
            <a:ext cx="353848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Why hardware?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1BFF46E-4325-4F5B-8EF5-514C70822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6562" y="1585263"/>
            <a:ext cx="4175017" cy="4191001"/>
          </a:xfrm>
        </p:spPr>
        <p:txBody>
          <a:bodyPr>
            <a:noAutofit/>
          </a:bodyPr>
          <a:lstStyle/>
          <a:p>
            <a:r>
              <a:rPr lang="en-US" sz="3200" dirty="0"/>
              <a:t>Software errors are “soft”</a:t>
            </a:r>
          </a:p>
          <a:p>
            <a:endParaRPr lang="en-US" sz="3200" dirty="0"/>
          </a:p>
          <a:p>
            <a:r>
              <a:rPr lang="en-US" sz="3200" dirty="0"/>
              <a:t>Hardware errors on the other hand….</a:t>
            </a:r>
          </a:p>
          <a:p>
            <a:endParaRPr lang="en-US" sz="3200" dirty="0"/>
          </a:p>
          <a:p>
            <a:r>
              <a:rPr lang="en-US" sz="3200" dirty="0"/>
              <a:t>ELECTRICITY KILLS PEOPLE!</a:t>
            </a:r>
          </a:p>
        </p:txBody>
      </p:sp>
    </p:spTree>
    <p:extLst>
      <p:ext uri="{BB962C8B-B14F-4D97-AF65-F5344CB8AC3E}">
        <p14:creationId xmlns:p14="http://schemas.microsoft.com/office/powerpoint/2010/main" val="303104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0413B0E-C432-4A4C-8C59-E6F23104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1122363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Things to know by heart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A8A76-EE4F-7742-8FEB-EEAFB759B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0212" y="3602038"/>
            <a:ext cx="8791575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Theory and Practice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70515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508E42-1A95-404F-BDF0-C8A7798B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electricity works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E5174-37D1-AF49-B605-AC09D3EBD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Electricity flows from + to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path it takes is called a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you build smart devices, you are assembling circuits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512313-DD65-AC46-97B2-4FED52F84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0379" y="609600"/>
            <a:ext cx="3613309" cy="2640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C13B4E-A4F0-0A46-827A-D9A5B5B05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449" y="1841968"/>
            <a:ext cx="2213908" cy="3174064"/>
          </a:xfrm>
          <a:prstGeom prst="rect">
            <a:avLst/>
          </a:prstGeom>
        </p:spPr>
      </p:pic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1B478673-652A-1046-A753-24F01A035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140" y="3429000"/>
            <a:ext cx="3948434" cy="32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Group 12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100" name="Rectangle 53">
            <a:extLst>
              <a:ext uri="{FF2B5EF4-FFF2-40B4-BE49-F238E27FC236}">
                <a16:creationId xmlns:a16="http://schemas.microsoft.com/office/drawing/2014/main" id="{046B922C-5BA7-4973-B12F-71A509E4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55">
            <a:extLst>
              <a:ext uri="{FF2B5EF4-FFF2-40B4-BE49-F238E27FC236}">
                <a16:creationId xmlns:a16="http://schemas.microsoft.com/office/drawing/2014/main" id="{96D34D8D-9EE9-4659-8C22-7551A95F9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CA93C16-1147-4EB3-B4E7-3C4310249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9" name="Rectangle 5">
                <a:extLst>
                  <a:ext uri="{FF2B5EF4-FFF2-40B4-BE49-F238E27FC236}">
                    <a16:creationId xmlns:a16="http://schemas.microsoft.com/office/drawing/2014/main" id="{C4779968-92AF-4B85-8C27-EBBFE1D69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6">
                <a:extLst>
                  <a:ext uri="{FF2B5EF4-FFF2-40B4-BE49-F238E27FC236}">
                    <a16:creationId xmlns:a16="http://schemas.microsoft.com/office/drawing/2014/main" id="{2C43E18D-7024-4F17-A664-E23BFBC12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CA2ACEBA-081B-4B0B-AFB1-C596B834F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8">
                <a:extLst>
                  <a:ext uri="{FF2B5EF4-FFF2-40B4-BE49-F238E27FC236}">
                    <a16:creationId xmlns:a16="http://schemas.microsoft.com/office/drawing/2014/main" id="{2AFBB163-514B-493A-983F-8BE96848F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9">
                <a:extLst>
                  <a:ext uri="{FF2B5EF4-FFF2-40B4-BE49-F238E27FC236}">
                    <a16:creationId xmlns:a16="http://schemas.microsoft.com/office/drawing/2014/main" id="{7720326C-7DB1-4745-9015-3FA69908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10">
                <a:extLst>
                  <a:ext uri="{FF2B5EF4-FFF2-40B4-BE49-F238E27FC236}">
                    <a16:creationId xmlns:a16="http://schemas.microsoft.com/office/drawing/2014/main" id="{01D5FBDC-A284-440B-8D5F-84287B0A2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11">
                <a:extLst>
                  <a:ext uri="{FF2B5EF4-FFF2-40B4-BE49-F238E27FC236}">
                    <a16:creationId xmlns:a16="http://schemas.microsoft.com/office/drawing/2014/main" id="{517CE611-1CB0-442B-8998-98487209B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12">
                <a:extLst>
                  <a:ext uri="{FF2B5EF4-FFF2-40B4-BE49-F238E27FC236}">
                    <a16:creationId xmlns:a16="http://schemas.microsoft.com/office/drawing/2014/main" id="{EF0F0E46-9222-4FCF-A79E-9B4953C6F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371A87C3-0804-4AB9-8EAD-FBFF597ED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89F39433-8BC3-48D6-B705-F951DBDAA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15">
                <a:extLst>
                  <a:ext uri="{FF2B5EF4-FFF2-40B4-BE49-F238E27FC236}">
                    <a16:creationId xmlns:a16="http://schemas.microsoft.com/office/drawing/2014/main" id="{AE671C9D-E91C-4143-A422-273B2F53F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Line 16">
                <a:extLst>
                  <a:ext uri="{FF2B5EF4-FFF2-40B4-BE49-F238E27FC236}">
                    <a16:creationId xmlns:a16="http://schemas.microsoft.com/office/drawing/2014/main" id="{83A72EA3-8833-41C6-9333-6A04C1C08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1" name="Freeform 17">
                <a:extLst>
                  <a:ext uri="{FF2B5EF4-FFF2-40B4-BE49-F238E27FC236}">
                    <a16:creationId xmlns:a16="http://schemas.microsoft.com/office/drawing/2014/main" id="{2C0D7AAB-DC9C-4B37-A50E-A7185DE92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6E7D9D6B-3455-4363-934B-FA2D68293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9">
                <a:extLst>
                  <a:ext uri="{FF2B5EF4-FFF2-40B4-BE49-F238E27FC236}">
                    <a16:creationId xmlns:a16="http://schemas.microsoft.com/office/drawing/2014/main" id="{FFFFCA54-2217-4DAE-B791-4A6CA7DE0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20">
                <a:extLst>
                  <a:ext uri="{FF2B5EF4-FFF2-40B4-BE49-F238E27FC236}">
                    <a16:creationId xmlns:a16="http://schemas.microsoft.com/office/drawing/2014/main" id="{BAE43BA5-C104-4FBB-B1C6-C210D3CC5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21">
                <a:extLst>
                  <a:ext uri="{FF2B5EF4-FFF2-40B4-BE49-F238E27FC236}">
                    <a16:creationId xmlns:a16="http://schemas.microsoft.com/office/drawing/2014/main" id="{3BDB2330-DF01-460D-83FB-00C37965C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22">
                <a:extLst>
                  <a:ext uri="{FF2B5EF4-FFF2-40B4-BE49-F238E27FC236}">
                    <a16:creationId xmlns:a16="http://schemas.microsoft.com/office/drawing/2014/main" id="{51261093-9B7F-4406-B2F8-0F5BE7676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23">
                <a:extLst>
                  <a:ext uri="{FF2B5EF4-FFF2-40B4-BE49-F238E27FC236}">
                    <a16:creationId xmlns:a16="http://schemas.microsoft.com/office/drawing/2014/main" id="{9971E195-2AB6-4CB6-9BD7-A8407B5C8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24">
                <a:extLst>
                  <a:ext uri="{FF2B5EF4-FFF2-40B4-BE49-F238E27FC236}">
                    <a16:creationId xmlns:a16="http://schemas.microsoft.com/office/drawing/2014/main" id="{A3D843E7-8A86-4676-9C98-DECE0DFF6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5">
                <a:extLst>
                  <a:ext uri="{FF2B5EF4-FFF2-40B4-BE49-F238E27FC236}">
                    <a16:creationId xmlns:a16="http://schemas.microsoft.com/office/drawing/2014/main" id="{FAF42817-AB3E-40FA-997F-EAC1411F4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6">
                <a:extLst>
                  <a:ext uri="{FF2B5EF4-FFF2-40B4-BE49-F238E27FC236}">
                    <a16:creationId xmlns:a16="http://schemas.microsoft.com/office/drawing/2014/main" id="{50ED3298-A6DC-4825-93B1-68DB8CB62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7">
                <a:extLst>
                  <a:ext uri="{FF2B5EF4-FFF2-40B4-BE49-F238E27FC236}">
                    <a16:creationId xmlns:a16="http://schemas.microsoft.com/office/drawing/2014/main" id="{2B951778-3B6B-4BB9-9D89-2ED650C82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8">
                <a:extLst>
                  <a:ext uri="{FF2B5EF4-FFF2-40B4-BE49-F238E27FC236}">
                    <a16:creationId xmlns:a16="http://schemas.microsoft.com/office/drawing/2014/main" id="{8F3ED9A8-A83F-463A-8C2E-E83977D9A9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9">
                <a:extLst>
                  <a:ext uri="{FF2B5EF4-FFF2-40B4-BE49-F238E27FC236}">
                    <a16:creationId xmlns:a16="http://schemas.microsoft.com/office/drawing/2014/main" id="{9A0C113E-781D-4083-86C0-EC936092D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30">
                <a:extLst>
                  <a:ext uri="{FF2B5EF4-FFF2-40B4-BE49-F238E27FC236}">
                    <a16:creationId xmlns:a16="http://schemas.microsoft.com/office/drawing/2014/main" id="{B63D60EF-1E99-4D4C-BF11-AAF8ABEB8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31">
                <a:extLst>
                  <a:ext uri="{FF2B5EF4-FFF2-40B4-BE49-F238E27FC236}">
                    <a16:creationId xmlns:a16="http://schemas.microsoft.com/office/drawing/2014/main" id="{50403E41-7079-49EA-8D0B-4F678552D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2" name="Group 57">
              <a:extLst>
                <a:ext uri="{FF2B5EF4-FFF2-40B4-BE49-F238E27FC236}">
                  <a16:creationId xmlns:a16="http://schemas.microsoft.com/office/drawing/2014/main" id="{E3B2C458-4D37-49A0-A94E-D516E05C3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Freeform 32">
                <a:extLst>
                  <a:ext uri="{FF2B5EF4-FFF2-40B4-BE49-F238E27FC236}">
                    <a16:creationId xmlns:a16="http://schemas.microsoft.com/office/drawing/2014/main" id="{C1B10016-E0C4-4526-A466-9911541D2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33">
                <a:extLst>
                  <a:ext uri="{FF2B5EF4-FFF2-40B4-BE49-F238E27FC236}">
                    <a16:creationId xmlns:a16="http://schemas.microsoft.com/office/drawing/2014/main" id="{D574C3F0-FC2B-43A3-94B2-75D305FBF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34">
                <a:extLst>
                  <a:ext uri="{FF2B5EF4-FFF2-40B4-BE49-F238E27FC236}">
                    <a16:creationId xmlns:a16="http://schemas.microsoft.com/office/drawing/2014/main" id="{D92A5F66-F404-433B-BDBE-5E0DFF40D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35">
                <a:extLst>
                  <a:ext uri="{FF2B5EF4-FFF2-40B4-BE49-F238E27FC236}">
                    <a16:creationId xmlns:a16="http://schemas.microsoft.com/office/drawing/2014/main" id="{0A0BDF81-64CC-431D-81B1-A21938C0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36">
                <a:extLst>
                  <a:ext uri="{FF2B5EF4-FFF2-40B4-BE49-F238E27FC236}">
                    <a16:creationId xmlns:a16="http://schemas.microsoft.com/office/drawing/2014/main" id="{42871530-50EC-42C2-879A-AE8154DAD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37">
                <a:extLst>
                  <a:ext uri="{FF2B5EF4-FFF2-40B4-BE49-F238E27FC236}">
                    <a16:creationId xmlns:a16="http://schemas.microsoft.com/office/drawing/2014/main" id="{53AF2F2A-B148-4906-B90D-6E222397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38">
                <a:extLst>
                  <a:ext uri="{FF2B5EF4-FFF2-40B4-BE49-F238E27FC236}">
                    <a16:creationId xmlns:a16="http://schemas.microsoft.com/office/drawing/2014/main" id="{9A79EAA4-6F5D-4A2C-B688-CD29C221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39">
                <a:extLst>
                  <a:ext uri="{FF2B5EF4-FFF2-40B4-BE49-F238E27FC236}">
                    <a16:creationId xmlns:a16="http://schemas.microsoft.com/office/drawing/2014/main" id="{B9CE5833-22CF-4408-9338-4B7749FEA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40">
                <a:extLst>
                  <a:ext uri="{FF2B5EF4-FFF2-40B4-BE49-F238E27FC236}">
                    <a16:creationId xmlns:a16="http://schemas.microsoft.com/office/drawing/2014/main" id="{316A985A-7ADD-4BEE-A7B6-E5B49E183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Rectangle 41">
                <a:extLst>
                  <a:ext uri="{FF2B5EF4-FFF2-40B4-BE49-F238E27FC236}">
                    <a16:creationId xmlns:a16="http://schemas.microsoft.com/office/drawing/2014/main" id="{352CFA3F-5CFE-412E-9196-C966F3457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97" name="Picture 2">
            <a:extLst>
              <a:ext uri="{FF2B5EF4-FFF2-40B4-BE49-F238E27FC236}">
                <a16:creationId xmlns:a16="http://schemas.microsoft.com/office/drawing/2014/main" id="{2FB01CCF-839B-4126-9BF9-132C64D8A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CAFC3B-E2F2-6F46-9597-EBD277DE1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Electrical Flow:</a:t>
            </a:r>
          </a:p>
        </p:txBody>
      </p:sp>
      <p:sp useBgFill="1">
        <p:nvSpPr>
          <p:cNvPr id="99" name="Round Diagonal Corner Rectangle 6">
            <a:extLst>
              <a:ext uri="{FF2B5EF4-FFF2-40B4-BE49-F238E27FC236}">
                <a16:creationId xmlns:a16="http://schemas.microsoft.com/office/drawing/2014/main" id="{F2B1468C-8227-4785-8776-7BDBDDF08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E8616902-B4DF-AD46-82CB-6854EB33A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6617" y="1328159"/>
            <a:ext cx="3178638" cy="41962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D882C42-118F-354F-B73A-636461905F68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128643" y="2249487"/>
                <a:ext cx="6188402" cy="3541714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:pPr marL="342900" indent="-2286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FFFF"/>
                    </a:solidFill>
                  </a:rPr>
                  <a:t>The force of electrical flow is measured in: 	VOLTS</a:t>
                </a:r>
              </a:p>
              <a:p>
                <a:pPr marL="342900" indent="-2286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FFFF"/>
                    </a:solidFill>
                  </a:rPr>
                  <a:t>The rate of flow of the electricity is the CURRENT and is measured in:</a:t>
                </a:r>
              </a:p>
              <a:p>
                <a:pPr marL="114300"/>
                <a:r>
                  <a:rPr lang="en-US" sz="2400" dirty="0">
                    <a:solidFill>
                      <a:srgbClr val="FFFFFF"/>
                    </a:solidFill>
                  </a:rPr>
                  <a:t>	AMPERES (AMPs for short)</a:t>
                </a:r>
              </a:p>
              <a:p>
                <a:pPr marL="342900" indent="-2286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FFFF"/>
                    </a:solidFill>
                  </a:rPr>
                  <a:t>The amount of restriction on the flow is RESISTANCE and is measured in:</a:t>
                </a:r>
              </a:p>
              <a:p>
                <a:pPr marL="114300"/>
                <a:r>
                  <a:rPr lang="en-US" sz="2400" dirty="0">
                    <a:solidFill>
                      <a:srgbClr val="FFFFFF"/>
                    </a:solidFill>
                  </a:rPr>
                  <a:t>	OHMS – (symbol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>
                    <a:solidFill>
                      <a:srgbClr val="FFFFFF"/>
                    </a:solidFill>
                    <a:ea typeface="Cambria Math" panose="02040503050406030204" pitchFamily="18" charset="0"/>
                  </a:rPr>
                  <a:t>)</a:t>
                </a:r>
              </a:p>
              <a:p>
                <a:pPr marL="342900" indent="-2286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D882C42-118F-354F-B73A-636461905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128643" y="2249487"/>
                <a:ext cx="6188402" cy="3541714"/>
              </a:xfrm>
              <a:blipFill>
                <a:blip r:embed="rId4"/>
                <a:stretch>
                  <a:fillRect t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618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35A9-3938-7741-9179-EE17F07B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OHM:</a:t>
            </a:r>
            <a:br>
              <a:rPr lang="en-US" dirty="0"/>
            </a:br>
            <a:r>
              <a:rPr lang="en-US" dirty="0"/>
              <a:t>The O-G of 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7C7F-4376-4541-920F-01872FF3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5723305" cy="44975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Electrical flow is governed by </a:t>
            </a:r>
            <a:r>
              <a:rPr lang="en-US" sz="2800" b="1" dirty="0"/>
              <a:t>Ohm’s Law</a:t>
            </a:r>
            <a:r>
              <a:rPr lang="en-US" sz="2800" dirty="0"/>
              <a:t>: </a:t>
            </a:r>
            <a:r>
              <a:rPr lang="en-US" sz="2800" b="1" dirty="0"/>
              <a:t>V=IR </a:t>
            </a:r>
            <a:r>
              <a:rPr lang="en-US" sz="2800" dirty="0"/>
              <a:t>OR </a:t>
            </a:r>
            <a:r>
              <a:rPr lang="en-US" sz="2800" b="1" dirty="0"/>
              <a:t>I=V/R</a:t>
            </a:r>
            <a:r>
              <a:rPr lang="en-US" sz="2800" dirty="0"/>
              <a:t> OR </a:t>
            </a:r>
            <a:r>
              <a:rPr lang="en-US" sz="2800" b="1" dirty="0"/>
              <a:t>R=V/I </a:t>
            </a:r>
          </a:p>
          <a:p>
            <a:pPr marL="0" indent="0">
              <a:buNone/>
            </a:pPr>
            <a:endParaRPr lang="en-US" sz="2800" dirty="0"/>
          </a:p>
          <a:p>
            <a:pPr lvl="1"/>
            <a:r>
              <a:rPr lang="en-US" sz="2800" dirty="0"/>
              <a:t>Voltage (V)</a:t>
            </a:r>
          </a:p>
          <a:p>
            <a:pPr lvl="1"/>
            <a:r>
              <a:rPr lang="en-US" sz="2800" dirty="0"/>
              <a:t>Current (I)</a:t>
            </a:r>
          </a:p>
          <a:p>
            <a:pPr lvl="1"/>
            <a:r>
              <a:rPr lang="en-US" sz="2800" dirty="0"/>
              <a:t>Resistance (R)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C8EFD-D014-FF45-B921-952259DF7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645" y="343560"/>
            <a:ext cx="3535118" cy="450727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1A73069-ACFB-474D-8AAB-5AC535D57800}"/>
              </a:ext>
            </a:extLst>
          </p:cNvPr>
          <p:cNvGrpSpPr/>
          <p:nvPr/>
        </p:nvGrpSpPr>
        <p:grpSpPr>
          <a:xfrm>
            <a:off x="4481947" y="3703958"/>
            <a:ext cx="3677477" cy="2810482"/>
            <a:chOff x="6559827" y="387300"/>
            <a:chExt cx="3677477" cy="2810482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51B538C2-54E0-144C-AD4C-9C6E9B335C99}"/>
                </a:ext>
              </a:extLst>
            </p:cNvPr>
            <p:cNvSpPr/>
            <p:nvPr/>
          </p:nvSpPr>
          <p:spPr>
            <a:xfrm>
              <a:off x="6559827" y="387300"/>
              <a:ext cx="3677477" cy="2810482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1F0F5F-EABA-8A4D-8E50-9B4933BAB123}"/>
                </a:ext>
              </a:extLst>
            </p:cNvPr>
            <p:cNvCxnSpPr>
              <a:stCxn id="7" idx="3"/>
            </p:cNvCxnSpPr>
            <p:nvPr/>
          </p:nvCxnSpPr>
          <p:spPr>
            <a:xfrm flipH="1" flipV="1">
              <a:off x="8398565" y="2097088"/>
              <a:ext cx="1" cy="110069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942462-E235-2E4B-884E-6F82A05D33B5}"/>
                </a:ext>
              </a:extLst>
            </p:cNvPr>
            <p:cNvCxnSpPr>
              <a:cxnSpLocks/>
              <a:stCxn id="7" idx="5"/>
            </p:cNvCxnSpPr>
            <p:nvPr/>
          </p:nvCxnSpPr>
          <p:spPr>
            <a:xfrm flipH="1">
              <a:off x="8398565" y="1792541"/>
              <a:ext cx="919370" cy="30454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19C0616-C5AF-0B42-B1AB-60A1854C1150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H="1" flipV="1">
              <a:off x="7479196" y="1792541"/>
              <a:ext cx="919368" cy="30454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2669DB-A04B-C443-8D17-C176E894B170}"/>
                </a:ext>
              </a:extLst>
            </p:cNvPr>
            <p:cNvSpPr txBox="1"/>
            <p:nvPr/>
          </p:nvSpPr>
          <p:spPr>
            <a:xfrm>
              <a:off x="8159556" y="1034637"/>
              <a:ext cx="4780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2"/>
                  </a:solidFill>
                </a:rPr>
                <a:t>V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46679F-FA15-FC42-BEDB-5DFDE29D61A3}"/>
                </a:ext>
              </a:extLst>
            </p:cNvPr>
            <p:cNvSpPr txBox="1"/>
            <p:nvPr/>
          </p:nvSpPr>
          <p:spPr>
            <a:xfrm>
              <a:off x="7479196" y="2324269"/>
              <a:ext cx="3048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2"/>
                  </a:solidFill>
                </a:rPr>
                <a:t>I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394DB0-3674-724D-BB87-2935DA00B8E0}"/>
                </a:ext>
              </a:extLst>
            </p:cNvPr>
            <p:cNvSpPr txBox="1"/>
            <p:nvPr/>
          </p:nvSpPr>
          <p:spPr>
            <a:xfrm>
              <a:off x="8839919" y="2324269"/>
              <a:ext cx="4539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2"/>
                  </a:solidFill>
                </a:rPr>
                <a:t>R</a:t>
              </a:r>
            </a:p>
          </p:txBody>
        </p:sp>
      </p:grpSp>
      <p:pic>
        <p:nvPicPr>
          <p:cNvPr id="26" name="Picture 2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D2B1F15-CC6B-9A4D-89C2-DFADBB538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420" y="1178068"/>
            <a:ext cx="1339273" cy="10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9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4B13AA-7DCC-2746-B599-3DDFC75C5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53368"/>
            <a:ext cx="3084891" cy="849920"/>
          </a:xfrm>
        </p:spPr>
        <p:txBody>
          <a:bodyPr>
            <a:normAutofit/>
          </a:bodyPr>
          <a:lstStyle/>
          <a:p>
            <a:r>
              <a:rPr lang="en-US" sz="3200" dirty="0"/>
              <a:t>Ohm in Action!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F5D8B1-B966-48FA-94EE-22A0D2345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936736"/>
            <a:ext cx="3084892" cy="5683139"/>
          </a:xfrm>
        </p:spPr>
        <p:txBody>
          <a:bodyPr>
            <a:normAutofit/>
          </a:bodyPr>
          <a:lstStyle/>
          <a:p>
            <a:r>
              <a:rPr lang="en-US" dirty="0"/>
              <a:t>3 VOLTS total power</a:t>
            </a:r>
          </a:p>
          <a:p>
            <a:r>
              <a:rPr lang="en-US" dirty="0"/>
              <a:t>LED needs 20mA (milliamps) and “consumes” about 1.8 volts</a:t>
            </a:r>
          </a:p>
          <a:p>
            <a:r>
              <a:rPr lang="en-US" dirty="0"/>
              <a:t>How much resistance do you need?</a:t>
            </a:r>
          </a:p>
          <a:p>
            <a:pPr marL="0" indent="0">
              <a:buNone/>
            </a:pPr>
            <a:r>
              <a:rPr lang="en-US" dirty="0"/>
              <a:t>R = V/I</a:t>
            </a:r>
          </a:p>
          <a:p>
            <a:pPr marL="0" indent="0">
              <a:buNone/>
            </a:pPr>
            <a:r>
              <a:rPr lang="en-US" dirty="0"/>
              <a:t>R = (3-1.8)/.020</a:t>
            </a:r>
          </a:p>
          <a:p>
            <a:pPr marL="0" indent="0">
              <a:buNone/>
            </a:pPr>
            <a:r>
              <a:rPr lang="en-US" dirty="0"/>
              <a:t>R=1.2/.020</a:t>
            </a:r>
          </a:p>
          <a:p>
            <a:pPr marL="0" indent="0">
              <a:buNone/>
            </a:pPr>
            <a:r>
              <a:rPr lang="en-US" dirty="0"/>
              <a:t>R= 60 Ohms</a:t>
            </a:r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782C40B-29E9-FC45-835D-D5AA891F87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3195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60F0DB-2BE5-A244-8246-26C0197D0067}"/>
              </a:ext>
            </a:extLst>
          </p:cNvPr>
          <p:cNvCxnSpPr/>
          <p:nvPr/>
        </p:nvCxnSpPr>
        <p:spPr>
          <a:xfrm flipH="1">
            <a:off x="5007429" y="1093788"/>
            <a:ext cx="2830285" cy="147183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5711700-2733-9F44-9C10-74DAF65B3F55}"/>
              </a:ext>
            </a:extLst>
          </p:cNvPr>
          <p:cNvCxnSpPr>
            <a:cxnSpLocks/>
          </p:cNvCxnSpPr>
          <p:nvPr/>
        </p:nvCxnSpPr>
        <p:spPr>
          <a:xfrm flipH="1">
            <a:off x="2185988" y="1744663"/>
            <a:ext cx="5776532" cy="2746375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9CB6458-E509-7A40-AB67-997EEAB71FC8}"/>
              </a:ext>
            </a:extLst>
          </p:cNvPr>
          <p:cNvCxnSpPr>
            <a:cxnSpLocks/>
          </p:cNvCxnSpPr>
          <p:nvPr/>
        </p:nvCxnSpPr>
        <p:spPr>
          <a:xfrm flipH="1">
            <a:off x="3571104" y="3645243"/>
            <a:ext cx="4391415" cy="1017245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624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9279-BE6D-3C48-8DC5-85CA00F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Overload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1912C2-9D9F-7C4D-ACD8-AFD35FAB0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1658" y="4110355"/>
            <a:ext cx="4051300" cy="26991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7A1-115C-7949-BFCC-EBF878BE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744" y="3103804"/>
            <a:ext cx="5837598" cy="3705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D782E-FF5B-254A-B767-1CFE45EFE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809" y="373790"/>
            <a:ext cx="5345533" cy="2677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8E64F-4CEA-6844-9CA3-12B145166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58" y="1765072"/>
            <a:ext cx="4051300" cy="2273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1CCCB2-BD0D-DE41-89C9-268ED78E3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517" y="3243642"/>
            <a:ext cx="3657600" cy="3632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9A79B0-D3A3-DA41-8218-E36150882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9117" y="3069452"/>
            <a:ext cx="3810301" cy="38103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2F6195-308E-3F42-852B-AD04823107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2947" y="4031042"/>
            <a:ext cx="5080000" cy="2844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CAE410-2450-D146-810E-60C986C2D5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29" t="13738" r="4994" b="13686"/>
          <a:stretch/>
        </p:blipFill>
        <p:spPr>
          <a:xfrm>
            <a:off x="4947275" y="-20986"/>
            <a:ext cx="4596226" cy="36868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1AC34A-5544-1B43-B044-A31E4491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6844" y="-8506"/>
            <a:ext cx="5222703" cy="411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FCE695-D9A0-E74C-88BE-1B43368387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1821" y="30681"/>
            <a:ext cx="4203700" cy="3860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D4DFFB-F49A-2943-8D78-B712978B37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0555" y="1948339"/>
            <a:ext cx="3810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4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129</TotalTime>
  <Words>458</Words>
  <Application>Microsoft Macintosh PowerPoint</Application>
  <PresentationFormat>Widescreen</PresentationFormat>
  <Paragraphs>79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Tw Cen MT</vt:lpstr>
      <vt:lpstr>Circuit</vt:lpstr>
      <vt:lpstr>Smart Devices</vt:lpstr>
      <vt:lpstr>What is this talk about?</vt:lpstr>
      <vt:lpstr>Why hardware?</vt:lpstr>
      <vt:lpstr>Things to know by heart</vt:lpstr>
      <vt:lpstr>How electricity works</vt:lpstr>
      <vt:lpstr>Electrical Flow:</vt:lpstr>
      <vt:lpstr>OHM: The O-G of EE</vt:lpstr>
      <vt:lpstr>Ohm in Action!</vt:lpstr>
      <vt:lpstr>Hardware Overload</vt:lpstr>
      <vt:lpstr>Which platform for which project?</vt:lpstr>
      <vt:lpstr>C.R.A.P.</vt:lpstr>
      <vt:lpstr>The C.R.A.P. Method</vt:lpstr>
      <vt:lpstr>Prototyping 101</vt:lpstr>
      <vt:lpstr>“pro tips”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Devices</dc:title>
  <dc:creator>Chris Harrold</dc:creator>
  <cp:lastModifiedBy>Chris Harrold</cp:lastModifiedBy>
  <cp:revision>18</cp:revision>
  <dcterms:created xsi:type="dcterms:W3CDTF">2021-04-02T07:19:42Z</dcterms:created>
  <dcterms:modified xsi:type="dcterms:W3CDTF">2021-04-02T09:29:16Z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930986-8368-42b3-aae2-47561fd6e114_Enabled">
    <vt:lpwstr>true</vt:lpwstr>
  </property>
  <property fmtid="{D5CDD505-2E9C-101B-9397-08002B2CF9AE}" pid="3" name="MSIP_Label_df930986-8368-42b3-aae2-47561fd6e114_SetDate">
    <vt:lpwstr>2021-04-02T07:19:42Z</vt:lpwstr>
  </property>
  <property fmtid="{D5CDD505-2E9C-101B-9397-08002B2CF9AE}" pid="4" name="MSIP_Label_df930986-8368-42b3-aae2-47561fd6e114_Method">
    <vt:lpwstr>Standard</vt:lpwstr>
  </property>
  <property fmtid="{D5CDD505-2E9C-101B-9397-08002B2CF9AE}" pid="5" name="MSIP_Label_df930986-8368-42b3-aae2-47561fd6e114_Name">
    <vt:lpwstr>df930986-8368-42b3-aae2-47561fd6e114</vt:lpwstr>
  </property>
  <property fmtid="{D5CDD505-2E9C-101B-9397-08002B2CF9AE}" pid="6" name="MSIP_Label_df930986-8368-42b3-aae2-47561fd6e114_SiteId">
    <vt:lpwstr>d5d2540f-f60a-45ad-86a9-e2e792ee6669</vt:lpwstr>
  </property>
  <property fmtid="{D5CDD505-2E9C-101B-9397-08002B2CF9AE}" pid="7" name="MSIP_Label_df930986-8368-42b3-aae2-47561fd6e114_ActionId">
    <vt:lpwstr>d52a1df2-2897-4eae-b7eb-c5d41d176d64</vt:lpwstr>
  </property>
  <property fmtid="{D5CDD505-2E9C-101B-9397-08002B2CF9AE}" pid="8" name="MSIP_Label_df930986-8368-42b3-aae2-47561fd6e114_ContentBits">
    <vt:lpwstr>0</vt:lpwstr>
  </property>
</Properties>
</file>